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4"/>
  </p:sldMasterIdLst>
  <p:notesMasterIdLst>
    <p:notesMasterId r:id="rId6"/>
  </p:notesMasterIdLst>
  <p:handoutMasterIdLst>
    <p:handoutMasterId r:id="rId7"/>
  </p:handoutMasterIdLst>
  <p:sldIdLst>
    <p:sldId id="421" r:id="rId5"/>
  </p:sldIdLst>
  <p:sldSz cx="9144000" cy="6858000" type="screen4x3"/>
  <p:notesSz cx="7086600" cy="9410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336600"/>
    <a:srgbClr val="009900"/>
    <a:srgbClr val="FF6600"/>
    <a:srgbClr val="99CC00"/>
    <a:srgbClr val="FFFF66"/>
    <a:srgbClr val="0033CC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963" y="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k Weierstall" userId="fceb90c0-d286-49a1-b749-f2fba7efe412" providerId="ADAL" clId="{F6C047CE-6C68-4022-95AA-6E5010E8E827}"/>
    <pc:docChg chg="modSld">
      <pc:chgData name="Mark Weierstall" userId="fceb90c0-d286-49a1-b749-f2fba7efe412" providerId="ADAL" clId="{F6C047CE-6C68-4022-95AA-6E5010E8E827}" dt="2021-09-10T18:21:34.481" v="22" actId="20577"/>
      <pc:docMkLst>
        <pc:docMk/>
      </pc:docMkLst>
      <pc:sldChg chg="modSp">
        <pc:chgData name="Mark Weierstall" userId="fceb90c0-d286-49a1-b749-f2fba7efe412" providerId="ADAL" clId="{F6C047CE-6C68-4022-95AA-6E5010E8E827}" dt="2021-09-10T18:21:34.481" v="22" actId="20577"/>
        <pc:sldMkLst>
          <pc:docMk/>
          <pc:sldMk cId="0" sldId="421"/>
        </pc:sldMkLst>
        <pc:spChg chg="mod">
          <ac:chgData name="Mark Weierstall" userId="fceb90c0-d286-49a1-b749-f2fba7efe412" providerId="ADAL" clId="{F6C047CE-6C68-4022-95AA-6E5010E8E827}" dt="2021-09-10T18:21:04.921" v="10" actId="20577"/>
          <ac:spMkLst>
            <pc:docMk/>
            <pc:sldMk cId="0" sldId="421"/>
            <ac:spMk id="5122" creationId="{A403FDE9-D3B9-4D51-AC58-5D0BE236EC1E}"/>
          </ac:spMkLst>
        </pc:spChg>
        <pc:spChg chg="mod">
          <ac:chgData name="Mark Weierstall" userId="fceb90c0-d286-49a1-b749-f2fba7efe412" providerId="ADAL" clId="{F6C047CE-6C68-4022-95AA-6E5010E8E827}" dt="2021-09-10T18:21:34.481" v="22" actId="20577"/>
          <ac:spMkLst>
            <pc:docMk/>
            <pc:sldMk cId="0" sldId="421"/>
            <ac:spMk id="5123" creationId="{31EF8BD5-FD9F-4ED0-87A4-285339E94B36}"/>
          </ac:spMkLst>
        </pc:spChg>
      </pc:sldChg>
    </pc:docChg>
  </pc:docChgLst>
  <pc:docChgLst>
    <pc:chgData name="Mark Weierstall" userId="fceb90c0-d286-49a1-b749-f2fba7efe412" providerId="ADAL" clId="{E42DB1CA-92A9-4B55-9CFE-C70551F75BE1}"/>
    <pc:docChg chg="modSld">
      <pc:chgData name="Mark Weierstall" userId="fceb90c0-d286-49a1-b749-f2fba7efe412" providerId="ADAL" clId="{E42DB1CA-92A9-4B55-9CFE-C70551F75BE1}" dt="2021-11-18T13:10:46.002" v="12" actId="20577"/>
      <pc:docMkLst>
        <pc:docMk/>
      </pc:docMkLst>
      <pc:sldChg chg="modSp mod">
        <pc:chgData name="Mark Weierstall" userId="fceb90c0-d286-49a1-b749-f2fba7efe412" providerId="ADAL" clId="{E42DB1CA-92A9-4B55-9CFE-C70551F75BE1}" dt="2021-11-18T13:10:46.002" v="12" actId="20577"/>
        <pc:sldMkLst>
          <pc:docMk/>
          <pc:sldMk cId="0" sldId="421"/>
        </pc:sldMkLst>
        <pc:spChg chg="mod">
          <ac:chgData name="Mark Weierstall" userId="fceb90c0-d286-49a1-b749-f2fba7efe412" providerId="ADAL" clId="{E42DB1CA-92A9-4B55-9CFE-C70551F75BE1}" dt="2021-11-18T13:10:46.002" v="12" actId="20577"/>
          <ac:spMkLst>
            <pc:docMk/>
            <pc:sldMk cId="0" sldId="421"/>
            <ac:spMk id="5122" creationId="{A403FDE9-D3B9-4D51-AC58-5D0BE236EC1E}"/>
          </ac:spMkLst>
        </pc:spChg>
      </pc:sldChg>
    </pc:docChg>
  </pc:docChgLst>
  <pc:docChgLst>
    <pc:chgData name="Mark Weierstall" userId="fceb90c0-d286-49a1-b749-f2fba7efe412" providerId="ADAL" clId="{A042032D-F854-47E1-B82E-57793351CD1D}"/>
    <pc:docChg chg="modSld">
      <pc:chgData name="Mark Weierstall" userId="fceb90c0-d286-49a1-b749-f2fba7efe412" providerId="ADAL" clId="{A042032D-F854-47E1-B82E-57793351CD1D}" dt="2021-10-21T01:59:20.717" v="15" actId="20577"/>
      <pc:docMkLst>
        <pc:docMk/>
      </pc:docMkLst>
      <pc:sldChg chg="modSp">
        <pc:chgData name="Mark Weierstall" userId="fceb90c0-d286-49a1-b749-f2fba7efe412" providerId="ADAL" clId="{A042032D-F854-47E1-B82E-57793351CD1D}" dt="2021-10-21T01:59:20.717" v="15" actId="20577"/>
        <pc:sldMkLst>
          <pc:docMk/>
          <pc:sldMk cId="0" sldId="421"/>
        </pc:sldMkLst>
        <pc:spChg chg="mod">
          <ac:chgData name="Mark Weierstall" userId="fceb90c0-d286-49a1-b749-f2fba7efe412" providerId="ADAL" clId="{A042032D-F854-47E1-B82E-57793351CD1D}" dt="2021-10-21T01:59:20.717" v="15" actId="20577"/>
          <ac:spMkLst>
            <pc:docMk/>
            <pc:sldMk cId="0" sldId="421"/>
            <ac:spMk id="5122" creationId="{A403FDE9-D3B9-4D51-AC58-5D0BE236EC1E}"/>
          </ac:spMkLst>
        </pc:spChg>
      </pc:sldChg>
    </pc:docChg>
  </pc:docChgLst>
  <pc:docChgLst>
    <pc:chgData name="Mark Weierstall" userId="fceb90c0-d286-49a1-b749-f2fba7efe412" providerId="ADAL" clId="{19C21396-F17D-4A50-A0B7-F13A43601666}"/>
    <pc:docChg chg="modSld">
      <pc:chgData name="Mark Weierstall" userId="fceb90c0-d286-49a1-b749-f2fba7efe412" providerId="ADAL" clId="{19C21396-F17D-4A50-A0B7-F13A43601666}" dt="2022-01-20T13:45:16.989" v="16" actId="20577"/>
      <pc:docMkLst>
        <pc:docMk/>
      </pc:docMkLst>
      <pc:sldChg chg="modSp mod">
        <pc:chgData name="Mark Weierstall" userId="fceb90c0-d286-49a1-b749-f2fba7efe412" providerId="ADAL" clId="{19C21396-F17D-4A50-A0B7-F13A43601666}" dt="2022-01-20T13:45:16.989" v="16" actId="20577"/>
        <pc:sldMkLst>
          <pc:docMk/>
          <pc:sldMk cId="0" sldId="421"/>
        </pc:sldMkLst>
        <pc:spChg chg="mod">
          <ac:chgData name="Mark Weierstall" userId="fceb90c0-d286-49a1-b749-f2fba7efe412" providerId="ADAL" clId="{19C21396-F17D-4A50-A0B7-F13A43601666}" dt="2022-01-20T13:45:16.989" v="16" actId="20577"/>
          <ac:spMkLst>
            <pc:docMk/>
            <pc:sldMk cId="0" sldId="421"/>
            <ac:spMk id="5122" creationId="{A403FDE9-D3B9-4D51-AC58-5D0BE236EC1E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>
            <a:extLst>
              <a:ext uri="{FF2B5EF4-FFF2-40B4-BE49-F238E27FC236}">
                <a16:creationId xmlns:a16="http://schemas.microsoft.com/office/drawing/2014/main" id="{62219421-CA07-4396-B03C-662402DD794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8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 i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2035" name="Rectangle 3">
            <a:extLst>
              <a:ext uri="{FF2B5EF4-FFF2-40B4-BE49-F238E27FC236}">
                <a16:creationId xmlns:a16="http://schemas.microsoft.com/office/drawing/2014/main" id="{1DDDBA63-FA25-4429-B4AC-C86B9106C1F0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38600" y="0"/>
            <a:ext cx="3048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i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2036" name="Rectangle 4">
            <a:extLst>
              <a:ext uri="{FF2B5EF4-FFF2-40B4-BE49-F238E27FC236}">
                <a16:creationId xmlns:a16="http://schemas.microsoft.com/office/drawing/2014/main" id="{F67A5BDE-1F47-4337-A9AC-8F484B2600E4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915400"/>
            <a:ext cx="3048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 i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2037" name="Rectangle 5">
            <a:extLst>
              <a:ext uri="{FF2B5EF4-FFF2-40B4-BE49-F238E27FC236}">
                <a16:creationId xmlns:a16="http://schemas.microsoft.com/office/drawing/2014/main" id="{A653D004-8F63-45F2-B8E1-9DDB565D8D1C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38600" y="8915400"/>
            <a:ext cx="3048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i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9FCEBFF3-64B1-48D0-BE06-81444B8B681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>
            <a:extLst>
              <a:ext uri="{FF2B5EF4-FFF2-40B4-BE49-F238E27FC236}">
                <a16:creationId xmlns:a16="http://schemas.microsoft.com/office/drawing/2014/main" id="{74F3E7CE-8324-41AA-BF0E-CFBC92B6664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0225" cy="4699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4265" tIns="47133" rIns="94265" bIns="47133" numCol="1" anchor="t" anchorCtr="0" compatLnSpc="1">
            <a:prstTxWarp prst="textNoShape">
              <a:avLst/>
            </a:prstTxWarp>
          </a:bodyPr>
          <a:lstStyle>
            <a:lvl1pPr algn="l" defTabSz="942975" eaLnBrk="1" hangingPunct="1">
              <a:defRPr sz="1200" i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9091" name="Rectangle 3">
            <a:extLst>
              <a:ext uri="{FF2B5EF4-FFF2-40B4-BE49-F238E27FC236}">
                <a16:creationId xmlns:a16="http://schemas.microsoft.com/office/drawing/2014/main" id="{85FD016B-2E47-48BB-B30A-152414EE742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016375" y="0"/>
            <a:ext cx="3070225" cy="4699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4265" tIns="47133" rIns="94265" bIns="47133" numCol="1" anchor="t" anchorCtr="0" compatLnSpc="1">
            <a:prstTxWarp prst="textNoShape">
              <a:avLst/>
            </a:prstTxWarp>
          </a:bodyPr>
          <a:lstStyle>
            <a:lvl1pPr algn="r" defTabSz="942975" eaLnBrk="1" hangingPunct="1">
              <a:defRPr sz="1200" i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FCFEB825-D5CC-46E0-BDDB-C5C4F5584D02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0625" y="706438"/>
            <a:ext cx="4705350" cy="35290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9093" name="Rectangle 5">
            <a:extLst>
              <a:ext uri="{FF2B5EF4-FFF2-40B4-BE49-F238E27FC236}">
                <a16:creationId xmlns:a16="http://schemas.microsoft.com/office/drawing/2014/main" id="{A84956DB-20A1-4A82-9173-102139B090C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4563" y="4470400"/>
            <a:ext cx="5197475" cy="42338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4265" tIns="47133" rIns="94265" bIns="4713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9094" name="Rectangle 6">
            <a:extLst>
              <a:ext uri="{FF2B5EF4-FFF2-40B4-BE49-F238E27FC236}">
                <a16:creationId xmlns:a16="http://schemas.microsoft.com/office/drawing/2014/main" id="{ABDAA463-5304-47C6-AE04-62E02A4EE4D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40800"/>
            <a:ext cx="3070225" cy="4699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4265" tIns="47133" rIns="94265" bIns="47133" numCol="1" anchor="b" anchorCtr="0" compatLnSpc="1">
            <a:prstTxWarp prst="textNoShape">
              <a:avLst/>
            </a:prstTxWarp>
          </a:bodyPr>
          <a:lstStyle>
            <a:lvl1pPr algn="l" defTabSz="942975" eaLnBrk="1" hangingPunct="1">
              <a:defRPr sz="1200" i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9095" name="Rectangle 7">
            <a:extLst>
              <a:ext uri="{FF2B5EF4-FFF2-40B4-BE49-F238E27FC236}">
                <a16:creationId xmlns:a16="http://schemas.microsoft.com/office/drawing/2014/main" id="{DED9D35B-417C-4147-9002-9C6CA788508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16375" y="8940800"/>
            <a:ext cx="3070225" cy="4699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4265" tIns="47133" rIns="94265" bIns="47133" numCol="1" anchor="b" anchorCtr="0" compatLnSpc="1">
            <a:prstTxWarp prst="textNoShape">
              <a:avLst/>
            </a:prstTxWarp>
          </a:bodyPr>
          <a:lstStyle>
            <a:lvl1pPr algn="r" defTabSz="942975" eaLnBrk="1" hangingPunct="1">
              <a:defRPr sz="1200" i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1374BEA0-BBB0-4A31-A469-46566FC626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68">
            <a:extLst>
              <a:ext uri="{FF2B5EF4-FFF2-40B4-BE49-F238E27FC236}">
                <a16:creationId xmlns:a16="http://schemas.microsoft.com/office/drawing/2014/main" id="{2CB068B3-E7F7-402F-BB11-C5F5EE70DAF4}"/>
              </a:ext>
            </a:extLst>
          </p:cNvPr>
          <p:cNvGrpSpPr>
            <a:grpSpLocks/>
          </p:cNvGrpSpPr>
          <p:nvPr/>
        </p:nvGrpSpPr>
        <p:grpSpPr bwMode="auto">
          <a:xfrm>
            <a:off x="0" y="-19050"/>
            <a:ext cx="9144000" cy="6877050"/>
            <a:chOff x="0" y="-12"/>
            <a:chExt cx="5760" cy="4332"/>
          </a:xfrm>
        </p:grpSpPr>
        <p:sp>
          <p:nvSpPr>
            <p:cNvPr id="5" name="Rectangle 163">
              <a:extLst>
                <a:ext uri="{FF2B5EF4-FFF2-40B4-BE49-F238E27FC236}">
                  <a16:creationId xmlns:a16="http://schemas.microsoft.com/office/drawing/2014/main" id="{81CB977D-95BE-4960-8280-40C557427456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1104" y="1008"/>
              <a:ext cx="4656" cy="331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grpSp>
          <p:nvGrpSpPr>
            <p:cNvPr id="6" name="Group 166">
              <a:extLst>
                <a:ext uri="{FF2B5EF4-FFF2-40B4-BE49-F238E27FC236}">
                  <a16:creationId xmlns:a16="http://schemas.microsoft.com/office/drawing/2014/main" id="{68267D67-6777-4082-91F1-3C2A7C0426AD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-12"/>
              <a:ext cx="5760" cy="1045"/>
              <a:chOff x="0" y="-9"/>
              <a:chExt cx="5760" cy="1045"/>
            </a:xfrm>
          </p:grpSpPr>
          <p:sp>
            <p:nvSpPr>
              <p:cNvPr id="8" name="Freeform 170">
                <a:extLst>
                  <a:ext uri="{FF2B5EF4-FFF2-40B4-BE49-F238E27FC236}">
                    <a16:creationId xmlns:a16="http://schemas.microsoft.com/office/drawing/2014/main" id="{8F7EDAFE-885F-4C87-861E-23C6CE2B868F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0" y="4"/>
                <a:ext cx="5760" cy="1032"/>
              </a:xfrm>
              <a:custGeom>
                <a:avLst/>
                <a:gdLst>
                  <a:gd name="T0" fmla="*/ 2147483646 w 4848"/>
                  <a:gd name="T1" fmla="*/ 2147483646 h 432"/>
                  <a:gd name="T2" fmla="*/ 0 w 4848"/>
                  <a:gd name="T3" fmla="*/ 2147483646 h 432"/>
                  <a:gd name="T4" fmla="*/ 0 w 4848"/>
                  <a:gd name="T5" fmla="*/ 0 h 432"/>
                  <a:gd name="T6" fmla="*/ 2147483646 w 4848"/>
                  <a:gd name="T7" fmla="*/ 0 h 432"/>
                  <a:gd name="T8" fmla="*/ 2147483646 w 4848"/>
                  <a:gd name="T9" fmla="*/ 2147483646 h 43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4848" h="432">
                    <a:moveTo>
                      <a:pt x="4848" y="432"/>
                    </a:moveTo>
                    <a:lnTo>
                      <a:pt x="0" y="432"/>
                    </a:lnTo>
                    <a:lnTo>
                      <a:pt x="0" y="0"/>
                    </a:lnTo>
                    <a:lnTo>
                      <a:pt x="4848" y="0"/>
                    </a:lnTo>
                    <a:lnTo>
                      <a:pt x="4848" y="432"/>
                    </a:lnTo>
                    <a:close/>
                  </a:path>
                </a:pathLst>
              </a:cu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2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9" name="Group 165">
                <a:extLst>
                  <a:ext uri="{FF2B5EF4-FFF2-40B4-BE49-F238E27FC236}">
                    <a16:creationId xmlns:a16="http://schemas.microsoft.com/office/drawing/2014/main" id="{2DAADD84-AF24-442E-8B26-292B8AD4726C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333" y="-9"/>
                <a:ext cx="5176" cy="1044"/>
                <a:chOff x="333" y="-9"/>
                <a:chExt cx="5176" cy="1044"/>
              </a:xfrm>
            </p:grpSpPr>
            <p:sp>
              <p:nvSpPr>
                <p:cNvPr id="38" name="Freeform 10">
                  <a:extLst>
                    <a:ext uri="{FF2B5EF4-FFF2-40B4-BE49-F238E27FC236}">
                      <a16:creationId xmlns:a16="http://schemas.microsoft.com/office/drawing/2014/main" id="{94AB8010-8C16-48BF-89ED-E3F743875F5A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3230" y="949"/>
                  <a:ext cx="17" cy="20"/>
                </a:xfrm>
                <a:custGeom>
                  <a:avLst/>
                  <a:gdLst>
                    <a:gd name="T0" fmla="*/ 110569 w 15"/>
                    <a:gd name="T1" fmla="*/ 3 h 23"/>
                    <a:gd name="T2" fmla="*/ 331355 w 15"/>
                    <a:gd name="T3" fmla="*/ 3 h 23"/>
                    <a:gd name="T4" fmla="*/ 292372 w 15"/>
                    <a:gd name="T5" fmla="*/ 3 h 23"/>
                    <a:gd name="T6" fmla="*/ 110569 w 15"/>
                    <a:gd name="T7" fmla="*/ 3 h 23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15" h="23">
                      <a:moveTo>
                        <a:pt x="5" y="11"/>
                      </a:moveTo>
                      <a:cubicBezTo>
                        <a:pt x="2" y="1"/>
                        <a:pt x="7" y="0"/>
                        <a:pt x="15" y="5"/>
                      </a:cubicBezTo>
                      <a:cubicBezTo>
                        <a:pt x="14" y="9"/>
                        <a:pt x="15" y="13"/>
                        <a:pt x="13" y="17"/>
                      </a:cubicBezTo>
                      <a:cubicBezTo>
                        <a:pt x="9" y="23"/>
                        <a:pt x="0" y="16"/>
                        <a:pt x="5" y="1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" name="Freeform 11">
                  <a:extLst>
                    <a:ext uri="{FF2B5EF4-FFF2-40B4-BE49-F238E27FC236}">
                      <a16:creationId xmlns:a16="http://schemas.microsoft.com/office/drawing/2014/main" id="{91EC388F-0215-4A14-A7C3-527FB33280F4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3406" y="1015"/>
                  <a:ext cx="21" cy="20"/>
                </a:xfrm>
                <a:custGeom>
                  <a:avLst/>
                  <a:gdLst>
                    <a:gd name="T0" fmla="*/ 3 w 20"/>
                    <a:gd name="T1" fmla="*/ 3 h 23"/>
                    <a:gd name="T2" fmla="*/ 616 w 20"/>
                    <a:gd name="T3" fmla="*/ 3 h 23"/>
                    <a:gd name="T4" fmla="*/ 7 w 20"/>
                    <a:gd name="T5" fmla="*/ 3 h 23"/>
                    <a:gd name="T6" fmla="*/ 3 w 20"/>
                    <a:gd name="T7" fmla="*/ 3 h 23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0" h="23">
                      <a:moveTo>
                        <a:pt x="3" y="13"/>
                      </a:moveTo>
                      <a:cubicBezTo>
                        <a:pt x="0" y="5"/>
                        <a:pt x="2" y="0"/>
                        <a:pt x="11" y="3"/>
                      </a:cubicBezTo>
                      <a:cubicBezTo>
                        <a:pt x="16" y="10"/>
                        <a:pt x="20" y="23"/>
                        <a:pt x="7" y="19"/>
                      </a:cubicBezTo>
                      <a:cubicBezTo>
                        <a:pt x="6" y="17"/>
                        <a:pt x="3" y="13"/>
                        <a:pt x="3" y="13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" name="Freeform 12">
                  <a:extLst>
                    <a:ext uri="{FF2B5EF4-FFF2-40B4-BE49-F238E27FC236}">
                      <a16:creationId xmlns:a16="http://schemas.microsoft.com/office/drawing/2014/main" id="{7C69BBE1-3772-4AD2-8E75-0FF07DFEAC62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2909" y="908"/>
                  <a:ext cx="31" cy="34"/>
                </a:xfrm>
                <a:custGeom>
                  <a:avLst/>
                  <a:gdLst>
                    <a:gd name="T0" fmla="*/ 249 w 30"/>
                    <a:gd name="T1" fmla="*/ 2 h 42"/>
                    <a:gd name="T2" fmla="*/ 8 w 30"/>
                    <a:gd name="T3" fmla="*/ 2 h 42"/>
                    <a:gd name="T4" fmla="*/ 0 w 30"/>
                    <a:gd name="T5" fmla="*/ 2 h 42"/>
                    <a:gd name="T6" fmla="*/ 249 w 30"/>
                    <a:gd name="T7" fmla="*/ 2 h 42"/>
                    <a:gd name="T8" fmla="*/ 394 w 30"/>
                    <a:gd name="T9" fmla="*/ 2 h 42"/>
                    <a:gd name="T10" fmla="*/ 369 w 30"/>
                    <a:gd name="T11" fmla="*/ 2 h 42"/>
                    <a:gd name="T12" fmla="*/ 249 w 30"/>
                    <a:gd name="T13" fmla="*/ 2 h 42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0" h="42">
                      <a:moveTo>
                        <a:pt x="16" y="33"/>
                      </a:moveTo>
                      <a:cubicBezTo>
                        <a:pt x="3" y="20"/>
                        <a:pt x="15" y="34"/>
                        <a:pt x="8" y="21"/>
                      </a:cubicBezTo>
                      <a:cubicBezTo>
                        <a:pt x="6" y="17"/>
                        <a:pt x="0" y="9"/>
                        <a:pt x="0" y="9"/>
                      </a:cubicBezTo>
                      <a:cubicBezTo>
                        <a:pt x="5" y="1"/>
                        <a:pt x="7" y="0"/>
                        <a:pt x="16" y="3"/>
                      </a:cubicBezTo>
                      <a:cubicBezTo>
                        <a:pt x="25" y="16"/>
                        <a:pt x="10" y="16"/>
                        <a:pt x="30" y="23"/>
                      </a:cubicBezTo>
                      <a:cubicBezTo>
                        <a:pt x="29" y="26"/>
                        <a:pt x="30" y="29"/>
                        <a:pt x="28" y="31"/>
                      </a:cubicBezTo>
                      <a:cubicBezTo>
                        <a:pt x="15" y="42"/>
                        <a:pt x="16" y="38"/>
                        <a:pt x="16" y="33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" name="Freeform 13">
                  <a:extLst>
                    <a:ext uri="{FF2B5EF4-FFF2-40B4-BE49-F238E27FC236}">
                      <a16:creationId xmlns:a16="http://schemas.microsoft.com/office/drawing/2014/main" id="{4C5DAB30-25B6-413B-B370-CC7EA8E2B387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2551" y="940"/>
                  <a:ext cx="25" cy="12"/>
                </a:xfrm>
                <a:custGeom>
                  <a:avLst/>
                  <a:gdLst>
                    <a:gd name="T0" fmla="*/ 15 w 25"/>
                    <a:gd name="T1" fmla="*/ 2 h 16"/>
                    <a:gd name="T2" fmla="*/ 3 w 25"/>
                    <a:gd name="T3" fmla="*/ 2 h 16"/>
                    <a:gd name="T4" fmla="*/ 15 w 25"/>
                    <a:gd name="T5" fmla="*/ 0 h 16"/>
                    <a:gd name="T6" fmla="*/ 15 w 25"/>
                    <a:gd name="T7" fmla="*/ 2 h 16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5" h="16">
                      <a:moveTo>
                        <a:pt x="15" y="16"/>
                      </a:moveTo>
                      <a:cubicBezTo>
                        <a:pt x="10" y="15"/>
                        <a:pt x="0" y="12"/>
                        <a:pt x="3" y="8"/>
                      </a:cubicBezTo>
                      <a:cubicBezTo>
                        <a:pt x="6" y="4"/>
                        <a:pt x="15" y="0"/>
                        <a:pt x="15" y="0"/>
                      </a:cubicBezTo>
                      <a:cubicBezTo>
                        <a:pt x="17" y="3"/>
                        <a:pt x="25" y="16"/>
                        <a:pt x="15" y="1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" name="Freeform 14">
                  <a:extLst>
                    <a:ext uri="{FF2B5EF4-FFF2-40B4-BE49-F238E27FC236}">
                      <a16:creationId xmlns:a16="http://schemas.microsoft.com/office/drawing/2014/main" id="{F149E9E0-0D18-444E-BF28-17EF2AE521E8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2443" y="954"/>
                  <a:ext cx="65" cy="39"/>
                </a:xfrm>
                <a:custGeom>
                  <a:avLst/>
                  <a:gdLst>
                    <a:gd name="T0" fmla="*/ 14 w 65"/>
                    <a:gd name="T1" fmla="*/ 3 h 46"/>
                    <a:gd name="T2" fmla="*/ 30 w 65"/>
                    <a:gd name="T3" fmla="*/ 3 h 46"/>
                    <a:gd name="T4" fmla="*/ 42 w 65"/>
                    <a:gd name="T5" fmla="*/ 0 h 46"/>
                    <a:gd name="T6" fmla="*/ 58 w 65"/>
                    <a:gd name="T7" fmla="*/ 3 h 46"/>
                    <a:gd name="T8" fmla="*/ 32 w 65"/>
                    <a:gd name="T9" fmla="*/ 3 h 46"/>
                    <a:gd name="T10" fmla="*/ 12 w 65"/>
                    <a:gd name="T11" fmla="*/ 3 h 46"/>
                    <a:gd name="T12" fmla="*/ 8 w 65"/>
                    <a:gd name="T13" fmla="*/ 3 h 46"/>
                    <a:gd name="T14" fmla="*/ 12 w 65"/>
                    <a:gd name="T15" fmla="*/ 3 h 46"/>
                    <a:gd name="T16" fmla="*/ 14 w 65"/>
                    <a:gd name="T17" fmla="*/ 3 h 4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65" h="46">
                      <a:moveTo>
                        <a:pt x="14" y="24"/>
                      </a:moveTo>
                      <a:cubicBezTo>
                        <a:pt x="18" y="13"/>
                        <a:pt x="16" y="9"/>
                        <a:pt x="30" y="4"/>
                      </a:cubicBezTo>
                      <a:cubicBezTo>
                        <a:pt x="34" y="3"/>
                        <a:pt x="42" y="0"/>
                        <a:pt x="42" y="0"/>
                      </a:cubicBezTo>
                      <a:cubicBezTo>
                        <a:pt x="50" y="1"/>
                        <a:pt x="65" y="0"/>
                        <a:pt x="58" y="12"/>
                      </a:cubicBezTo>
                      <a:cubicBezTo>
                        <a:pt x="53" y="21"/>
                        <a:pt x="40" y="21"/>
                        <a:pt x="32" y="26"/>
                      </a:cubicBezTo>
                      <a:cubicBezTo>
                        <a:pt x="26" y="35"/>
                        <a:pt x="23" y="42"/>
                        <a:pt x="12" y="46"/>
                      </a:cubicBezTo>
                      <a:cubicBezTo>
                        <a:pt x="0" y="42"/>
                        <a:pt x="5" y="30"/>
                        <a:pt x="8" y="20"/>
                      </a:cubicBezTo>
                      <a:cubicBezTo>
                        <a:pt x="9" y="18"/>
                        <a:pt x="10" y="13"/>
                        <a:pt x="12" y="14"/>
                      </a:cubicBezTo>
                      <a:cubicBezTo>
                        <a:pt x="15" y="16"/>
                        <a:pt x="13" y="21"/>
                        <a:pt x="14" y="2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" name="Freeform 15">
                  <a:extLst>
                    <a:ext uri="{FF2B5EF4-FFF2-40B4-BE49-F238E27FC236}">
                      <a16:creationId xmlns:a16="http://schemas.microsoft.com/office/drawing/2014/main" id="{E1D8B871-56B8-4FB0-8717-5921B42F7969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2375" y="952"/>
                  <a:ext cx="68" cy="39"/>
                </a:xfrm>
                <a:custGeom>
                  <a:avLst/>
                  <a:gdLst>
                    <a:gd name="T0" fmla="*/ 0 w 69"/>
                    <a:gd name="T1" fmla="*/ 2 h 47"/>
                    <a:gd name="T2" fmla="*/ 18 w 69"/>
                    <a:gd name="T3" fmla="*/ 2 h 47"/>
                    <a:gd name="T4" fmla="*/ 34 w 69"/>
                    <a:gd name="T5" fmla="*/ 1 h 47"/>
                    <a:gd name="T6" fmla="*/ 34 w 69"/>
                    <a:gd name="T7" fmla="*/ 2 h 47"/>
                    <a:gd name="T8" fmla="*/ 34 w 69"/>
                    <a:gd name="T9" fmla="*/ 2 h 47"/>
                    <a:gd name="T10" fmla="*/ 28 w 69"/>
                    <a:gd name="T11" fmla="*/ 2 h 47"/>
                    <a:gd name="T12" fmla="*/ 22 w 69"/>
                    <a:gd name="T13" fmla="*/ 2 h 47"/>
                    <a:gd name="T14" fmla="*/ 16 w 69"/>
                    <a:gd name="T15" fmla="*/ 2 h 47"/>
                    <a:gd name="T16" fmla="*/ 12 w 69"/>
                    <a:gd name="T17" fmla="*/ 2 h 47"/>
                    <a:gd name="T18" fmla="*/ 0 w 69"/>
                    <a:gd name="T19" fmla="*/ 2 h 47"/>
                    <a:gd name="T20" fmla="*/ 0 w 69"/>
                    <a:gd name="T21" fmla="*/ 2 h 47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69" h="47">
                      <a:moveTo>
                        <a:pt x="0" y="31"/>
                      </a:moveTo>
                      <a:cubicBezTo>
                        <a:pt x="7" y="24"/>
                        <a:pt x="9" y="22"/>
                        <a:pt x="18" y="25"/>
                      </a:cubicBezTo>
                      <a:cubicBezTo>
                        <a:pt x="25" y="4"/>
                        <a:pt x="36" y="12"/>
                        <a:pt x="52" y="1"/>
                      </a:cubicBezTo>
                      <a:cubicBezTo>
                        <a:pt x="56" y="2"/>
                        <a:pt x="61" y="0"/>
                        <a:pt x="64" y="3"/>
                      </a:cubicBezTo>
                      <a:cubicBezTo>
                        <a:pt x="69" y="8"/>
                        <a:pt x="50" y="19"/>
                        <a:pt x="50" y="19"/>
                      </a:cubicBezTo>
                      <a:cubicBezTo>
                        <a:pt x="46" y="31"/>
                        <a:pt x="35" y="22"/>
                        <a:pt x="28" y="33"/>
                      </a:cubicBezTo>
                      <a:cubicBezTo>
                        <a:pt x="31" y="41"/>
                        <a:pt x="31" y="44"/>
                        <a:pt x="22" y="47"/>
                      </a:cubicBezTo>
                      <a:cubicBezTo>
                        <a:pt x="20" y="46"/>
                        <a:pt x="18" y="46"/>
                        <a:pt x="16" y="45"/>
                      </a:cubicBezTo>
                      <a:cubicBezTo>
                        <a:pt x="14" y="43"/>
                        <a:pt x="14" y="40"/>
                        <a:pt x="12" y="39"/>
                      </a:cubicBezTo>
                      <a:cubicBezTo>
                        <a:pt x="8" y="37"/>
                        <a:pt x="0" y="35"/>
                        <a:pt x="0" y="35"/>
                      </a:cubicBezTo>
                      <a:cubicBezTo>
                        <a:pt x="2" y="26"/>
                        <a:pt x="3" y="25"/>
                        <a:pt x="0" y="3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" name="Freeform 16">
                  <a:extLst>
                    <a:ext uri="{FF2B5EF4-FFF2-40B4-BE49-F238E27FC236}">
                      <a16:creationId xmlns:a16="http://schemas.microsoft.com/office/drawing/2014/main" id="{ED961B6A-B43A-44E4-BA65-7904A3562591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2007" y="739"/>
                  <a:ext cx="354" cy="228"/>
                </a:xfrm>
                <a:custGeom>
                  <a:avLst/>
                  <a:gdLst>
                    <a:gd name="T0" fmla="*/ 10 w 355"/>
                    <a:gd name="T1" fmla="*/ 2 h 277"/>
                    <a:gd name="T2" fmla="*/ 36 w 355"/>
                    <a:gd name="T3" fmla="*/ 2 h 277"/>
                    <a:gd name="T4" fmla="*/ 46 w 355"/>
                    <a:gd name="T5" fmla="*/ 2 h 277"/>
                    <a:gd name="T6" fmla="*/ 76 w 355"/>
                    <a:gd name="T7" fmla="*/ 2 h 277"/>
                    <a:gd name="T8" fmla="*/ 92 w 355"/>
                    <a:gd name="T9" fmla="*/ 2 h 277"/>
                    <a:gd name="T10" fmla="*/ 122 w 355"/>
                    <a:gd name="T11" fmla="*/ 2 h 277"/>
                    <a:gd name="T12" fmla="*/ 136 w 355"/>
                    <a:gd name="T13" fmla="*/ 2 h 277"/>
                    <a:gd name="T14" fmla="*/ 148 w 355"/>
                    <a:gd name="T15" fmla="*/ 2 h 277"/>
                    <a:gd name="T16" fmla="*/ 154 w 355"/>
                    <a:gd name="T17" fmla="*/ 2 h 277"/>
                    <a:gd name="T18" fmla="*/ 176 w 355"/>
                    <a:gd name="T19" fmla="*/ 2 h 277"/>
                    <a:gd name="T20" fmla="*/ 170 w 355"/>
                    <a:gd name="T21" fmla="*/ 2 h 277"/>
                    <a:gd name="T22" fmla="*/ 177 w 355"/>
                    <a:gd name="T23" fmla="*/ 2 h 277"/>
                    <a:gd name="T24" fmla="*/ 177 w 355"/>
                    <a:gd name="T25" fmla="*/ 2 h 277"/>
                    <a:gd name="T26" fmla="*/ 177 w 355"/>
                    <a:gd name="T27" fmla="*/ 2 h 277"/>
                    <a:gd name="T28" fmla="*/ 177 w 355"/>
                    <a:gd name="T29" fmla="*/ 2 h 277"/>
                    <a:gd name="T30" fmla="*/ 177 w 355"/>
                    <a:gd name="T31" fmla="*/ 2 h 277"/>
                    <a:gd name="T32" fmla="*/ 192 w 355"/>
                    <a:gd name="T33" fmla="*/ 2 h 277"/>
                    <a:gd name="T34" fmla="*/ 216 w 355"/>
                    <a:gd name="T35" fmla="*/ 2 h 277"/>
                    <a:gd name="T36" fmla="*/ 234 w 355"/>
                    <a:gd name="T37" fmla="*/ 2 h 277"/>
                    <a:gd name="T38" fmla="*/ 272 w 355"/>
                    <a:gd name="T39" fmla="*/ 2 h 277"/>
                    <a:gd name="T40" fmla="*/ 262 w 355"/>
                    <a:gd name="T41" fmla="*/ 2 h 277"/>
                    <a:gd name="T42" fmla="*/ 242 w 355"/>
                    <a:gd name="T43" fmla="*/ 2 h 277"/>
                    <a:gd name="T44" fmla="*/ 220 w 355"/>
                    <a:gd name="T45" fmla="*/ 2 h 277"/>
                    <a:gd name="T46" fmla="*/ 208 w 355"/>
                    <a:gd name="T47" fmla="*/ 2 h 277"/>
                    <a:gd name="T48" fmla="*/ 177 w 355"/>
                    <a:gd name="T49" fmla="*/ 2 h 277"/>
                    <a:gd name="T50" fmla="*/ 177 w 355"/>
                    <a:gd name="T51" fmla="*/ 2 h 277"/>
                    <a:gd name="T52" fmla="*/ 172 w 355"/>
                    <a:gd name="T53" fmla="*/ 2 h 277"/>
                    <a:gd name="T54" fmla="*/ 160 w 355"/>
                    <a:gd name="T55" fmla="*/ 2 h 277"/>
                    <a:gd name="T56" fmla="*/ 126 w 355"/>
                    <a:gd name="T57" fmla="*/ 2 h 277"/>
                    <a:gd name="T58" fmla="*/ 108 w 355"/>
                    <a:gd name="T59" fmla="*/ 2 h 277"/>
                    <a:gd name="T60" fmla="*/ 94 w 355"/>
                    <a:gd name="T61" fmla="*/ 2 h 277"/>
                    <a:gd name="T62" fmla="*/ 68 w 355"/>
                    <a:gd name="T63" fmla="*/ 2 h 277"/>
                    <a:gd name="T64" fmla="*/ 64 w 355"/>
                    <a:gd name="T65" fmla="*/ 2 h 277"/>
                    <a:gd name="T66" fmla="*/ 58 w 355"/>
                    <a:gd name="T67" fmla="*/ 2 h 277"/>
                    <a:gd name="T68" fmla="*/ 54 w 355"/>
                    <a:gd name="T69" fmla="*/ 2 h 277"/>
                    <a:gd name="T70" fmla="*/ 38 w 355"/>
                    <a:gd name="T71" fmla="*/ 2 h 277"/>
                    <a:gd name="T72" fmla="*/ 20 w 355"/>
                    <a:gd name="T73" fmla="*/ 2 h 277"/>
                    <a:gd name="T74" fmla="*/ 4 w 355"/>
                    <a:gd name="T75" fmla="*/ 2 h 277"/>
                    <a:gd name="T76" fmla="*/ 10 w 355"/>
                    <a:gd name="T77" fmla="*/ 2 h 277"/>
                    <a:gd name="T78" fmla="*/ 10 w 355"/>
                    <a:gd name="T79" fmla="*/ 2 h 277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</a:gdLst>
                  <a:ahLst/>
                  <a:cxnLst>
                    <a:cxn ang="T80">
                      <a:pos x="T0" y="T1"/>
                    </a:cxn>
                    <a:cxn ang="T81">
                      <a:pos x="T2" y="T3"/>
                    </a:cxn>
                    <a:cxn ang="T82">
                      <a:pos x="T4" y="T5"/>
                    </a:cxn>
                    <a:cxn ang="T83">
                      <a:pos x="T6" y="T7"/>
                    </a:cxn>
                    <a:cxn ang="T84">
                      <a:pos x="T8" y="T9"/>
                    </a:cxn>
                    <a:cxn ang="T85">
                      <a:pos x="T10" y="T11"/>
                    </a:cxn>
                    <a:cxn ang="T86">
                      <a:pos x="T12" y="T13"/>
                    </a:cxn>
                    <a:cxn ang="T87">
                      <a:pos x="T14" y="T15"/>
                    </a:cxn>
                    <a:cxn ang="T88">
                      <a:pos x="T16" y="T17"/>
                    </a:cxn>
                    <a:cxn ang="T89">
                      <a:pos x="T18" y="T19"/>
                    </a:cxn>
                    <a:cxn ang="T90">
                      <a:pos x="T20" y="T21"/>
                    </a:cxn>
                    <a:cxn ang="T91">
                      <a:pos x="T22" y="T23"/>
                    </a:cxn>
                    <a:cxn ang="T92">
                      <a:pos x="T24" y="T25"/>
                    </a:cxn>
                    <a:cxn ang="T93">
                      <a:pos x="T26" y="T27"/>
                    </a:cxn>
                    <a:cxn ang="T94">
                      <a:pos x="T28" y="T29"/>
                    </a:cxn>
                    <a:cxn ang="T95">
                      <a:pos x="T30" y="T31"/>
                    </a:cxn>
                    <a:cxn ang="T96">
                      <a:pos x="T32" y="T33"/>
                    </a:cxn>
                    <a:cxn ang="T97">
                      <a:pos x="T34" y="T35"/>
                    </a:cxn>
                    <a:cxn ang="T98">
                      <a:pos x="T36" y="T37"/>
                    </a:cxn>
                    <a:cxn ang="T99">
                      <a:pos x="T38" y="T39"/>
                    </a:cxn>
                    <a:cxn ang="T100">
                      <a:pos x="T40" y="T41"/>
                    </a:cxn>
                    <a:cxn ang="T101">
                      <a:pos x="T42" y="T43"/>
                    </a:cxn>
                    <a:cxn ang="T102">
                      <a:pos x="T44" y="T45"/>
                    </a:cxn>
                    <a:cxn ang="T103">
                      <a:pos x="T46" y="T47"/>
                    </a:cxn>
                    <a:cxn ang="T104">
                      <a:pos x="T48" y="T49"/>
                    </a:cxn>
                    <a:cxn ang="T105">
                      <a:pos x="T50" y="T51"/>
                    </a:cxn>
                    <a:cxn ang="T106">
                      <a:pos x="T52" y="T53"/>
                    </a:cxn>
                    <a:cxn ang="T107">
                      <a:pos x="T54" y="T55"/>
                    </a:cxn>
                    <a:cxn ang="T108">
                      <a:pos x="T56" y="T57"/>
                    </a:cxn>
                    <a:cxn ang="T109">
                      <a:pos x="T58" y="T59"/>
                    </a:cxn>
                    <a:cxn ang="T110">
                      <a:pos x="T60" y="T61"/>
                    </a:cxn>
                    <a:cxn ang="T111">
                      <a:pos x="T62" y="T63"/>
                    </a:cxn>
                    <a:cxn ang="T112">
                      <a:pos x="T64" y="T65"/>
                    </a:cxn>
                    <a:cxn ang="T113">
                      <a:pos x="T66" y="T67"/>
                    </a:cxn>
                    <a:cxn ang="T114">
                      <a:pos x="T68" y="T69"/>
                    </a:cxn>
                    <a:cxn ang="T115">
                      <a:pos x="T70" y="T71"/>
                    </a:cxn>
                    <a:cxn ang="T116">
                      <a:pos x="T72" y="T73"/>
                    </a:cxn>
                    <a:cxn ang="T117">
                      <a:pos x="T74" y="T75"/>
                    </a:cxn>
                    <a:cxn ang="T118">
                      <a:pos x="T76" y="T77"/>
                    </a:cxn>
                    <a:cxn ang="T119">
                      <a:pos x="T78" y="T79"/>
                    </a:cxn>
                  </a:cxnLst>
                  <a:rect l="0" t="0" r="r" b="b"/>
                  <a:pathLst>
                    <a:path w="355" h="277">
                      <a:moveTo>
                        <a:pt x="10" y="4"/>
                      </a:moveTo>
                      <a:cubicBezTo>
                        <a:pt x="22" y="0"/>
                        <a:pt x="24" y="14"/>
                        <a:pt x="36" y="18"/>
                      </a:cubicBezTo>
                      <a:cubicBezTo>
                        <a:pt x="37" y="19"/>
                        <a:pt x="45" y="29"/>
                        <a:pt x="46" y="30"/>
                      </a:cubicBezTo>
                      <a:cubicBezTo>
                        <a:pt x="56" y="40"/>
                        <a:pt x="67" y="38"/>
                        <a:pt x="76" y="52"/>
                      </a:cubicBezTo>
                      <a:cubicBezTo>
                        <a:pt x="80" y="58"/>
                        <a:pt x="92" y="66"/>
                        <a:pt x="92" y="66"/>
                      </a:cubicBezTo>
                      <a:cubicBezTo>
                        <a:pt x="96" y="79"/>
                        <a:pt x="112" y="88"/>
                        <a:pt x="122" y="98"/>
                      </a:cubicBezTo>
                      <a:cubicBezTo>
                        <a:pt x="124" y="105"/>
                        <a:pt x="130" y="124"/>
                        <a:pt x="136" y="128"/>
                      </a:cubicBezTo>
                      <a:cubicBezTo>
                        <a:pt x="140" y="130"/>
                        <a:pt x="148" y="132"/>
                        <a:pt x="148" y="132"/>
                      </a:cubicBezTo>
                      <a:cubicBezTo>
                        <a:pt x="150" y="138"/>
                        <a:pt x="154" y="150"/>
                        <a:pt x="154" y="150"/>
                      </a:cubicBezTo>
                      <a:cubicBezTo>
                        <a:pt x="161" y="139"/>
                        <a:pt x="168" y="144"/>
                        <a:pt x="176" y="152"/>
                      </a:cubicBezTo>
                      <a:cubicBezTo>
                        <a:pt x="174" y="167"/>
                        <a:pt x="173" y="181"/>
                        <a:pt x="170" y="196"/>
                      </a:cubicBezTo>
                      <a:cubicBezTo>
                        <a:pt x="171" y="202"/>
                        <a:pt x="174" y="220"/>
                        <a:pt x="180" y="224"/>
                      </a:cubicBezTo>
                      <a:cubicBezTo>
                        <a:pt x="185" y="228"/>
                        <a:pt x="193" y="228"/>
                        <a:pt x="198" y="232"/>
                      </a:cubicBezTo>
                      <a:cubicBezTo>
                        <a:pt x="204" y="230"/>
                        <a:pt x="216" y="234"/>
                        <a:pt x="216" y="234"/>
                      </a:cubicBezTo>
                      <a:cubicBezTo>
                        <a:pt x="223" y="241"/>
                        <a:pt x="225" y="245"/>
                        <a:pt x="236" y="242"/>
                      </a:cubicBezTo>
                      <a:cubicBezTo>
                        <a:pt x="242" y="240"/>
                        <a:pt x="254" y="236"/>
                        <a:pt x="254" y="236"/>
                      </a:cubicBezTo>
                      <a:cubicBezTo>
                        <a:pt x="260" y="240"/>
                        <a:pt x="265" y="246"/>
                        <a:pt x="272" y="248"/>
                      </a:cubicBezTo>
                      <a:cubicBezTo>
                        <a:pt x="277" y="250"/>
                        <a:pt x="291" y="252"/>
                        <a:pt x="296" y="256"/>
                      </a:cubicBezTo>
                      <a:cubicBezTo>
                        <a:pt x="301" y="260"/>
                        <a:pt x="314" y="264"/>
                        <a:pt x="314" y="264"/>
                      </a:cubicBezTo>
                      <a:cubicBezTo>
                        <a:pt x="330" y="263"/>
                        <a:pt x="338" y="261"/>
                        <a:pt x="352" y="266"/>
                      </a:cubicBezTo>
                      <a:cubicBezTo>
                        <a:pt x="355" y="275"/>
                        <a:pt x="350" y="277"/>
                        <a:pt x="342" y="274"/>
                      </a:cubicBezTo>
                      <a:cubicBezTo>
                        <a:pt x="336" y="276"/>
                        <a:pt x="322" y="272"/>
                        <a:pt x="322" y="272"/>
                      </a:cubicBezTo>
                      <a:cubicBezTo>
                        <a:pt x="314" y="275"/>
                        <a:pt x="308" y="272"/>
                        <a:pt x="300" y="270"/>
                      </a:cubicBezTo>
                      <a:cubicBezTo>
                        <a:pt x="296" y="269"/>
                        <a:pt x="288" y="266"/>
                        <a:pt x="288" y="266"/>
                      </a:cubicBezTo>
                      <a:cubicBezTo>
                        <a:pt x="276" y="270"/>
                        <a:pt x="264" y="266"/>
                        <a:pt x="252" y="264"/>
                      </a:cubicBezTo>
                      <a:cubicBezTo>
                        <a:pt x="245" y="259"/>
                        <a:pt x="242" y="257"/>
                        <a:pt x="234" y="260"/>
                      </a:cubicBezTo>
                      <a:cubicBezTo>
                        <a:pt x="211" y="252"/>
                        <a:pt x="192" y="256"/>
                        <a:pt x="172" y="242"/>
                      </a:cubicBezTo>
                      <a:cubicBezTo>
                        <a:pt x="165" y="231"/>
                        <a:pt x="176" y="221"/>
                        <a:pt x="160" y="216"/>
                      </a:cubicBezTo>
                      <a:cubicBezTo>
                        <a:pt x="154" y="233"/>
                        <a:pt x="136" y="203"/>
                        <a:pt x="126" y="200"/>
                      </a:cubicBezTo>
                      <a:cubicBezTo>
                        <a:pt x="120" y="196"/>
                        <a:pt x="114" y="190"/>
                        <a:pt x="108" y="186"/>
                      </a:cubicBezTo>
                      <a:cubicBezTo>
                        <a:pt x="104" y="175"/>
                        <a:pt x="104" y="165"/>
                        <a:pt x="94" y="158"/>
                      </a:cubicBezTo>
                      <a:cubicBezTo>
                        <a:pt x="83" y="142"/>
                        <a:pt x="85" y="119"/>
                        <a:pt x="68" y="108"/>
                      </a:cubicBezTo>
                      <a:cubicBezTo>
                        <a:pt x="67" y="106"/>
                        <a:pt x="66" y="104"/>
                        <a:pt x="64" y="102"/>
                      </a:cubicBezTo>
                      <a:cubicBezTo>
                        <a:pt x="62" y="101"/>
                        <a:pt x="59" y="102"/>
                        <a:pt x="58" y="100"/>
                      </a:cubicBezTo>
                      <a:cubicBezTo>
                        <a:pt x="56" y="97"/>
                        <a:pt x="54" y="88"/>
                        <a:pt x="54" y="88"/>
                      </a:cubicBezTo>
                      <a:cubicBezTo>
                        <a:pt x="59" y="73"/>
                        <a:pt x="52" y="61"/>
                        <a:pt x="38" y="58"/>
                      </a:cubicBezTo>
                      <a:cubicBezTo>
                        <a:pt x="32" y="49"/>
                        <a:pt x="31" y="44"/>
                        <a:pt x="20" y="40"/>
                      </a:cubicBezTo>
                      <a:cubicBezTo>
                        <a:pt x="16" y="27"/>
                        <a:pt x="16" y="26"/>
                        <a:pt x="4" y="22"/>
                      </a:cubicBezTo>
                      <a:cubicBezTo>
                        <a:pt x="1" y="13"/>
                        <a:pt x="0" y="5"/>
                        <a:pt x="10" y="2"/>
                      </a:cubicBezTo>
                      <a:cubicBezTo>
                        <a:pt x="18" y="5"/>
                        <a:pt x="18" y="4"/>
                        <a:pt x="10" y="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5" name="Freeform 17">
                  <a:extLst>
                    <a:ext uri="{FF2B5EF4-FFF2-40B4-BE49-F238E27FC236}">
                      <a16:creationId xmlns:a16="http://schemas.microsoft.com/office/drawing/2014/main" id="{7CDEF9E3-DC9B-4373-8A59-69326E5BD5A0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2222" y="724"/>
                  <a:ext cx="157" cy="167"/>
                </a:xfrm>
                <a:custGeom>
                  <a:avLst/>
                  <a:gdLst>
                    <a:gd name="T0" fmla="*/ 54 w 156"/>
                    <a:gd name="T1" fmla="*/ 2 h 206"/>
                    <a:gd name="T2" fmla="*/ 66 w 156"/>
                    <a:gd name="T3" fmla="*/ 2 h 206"/>
                    <a:gd name="T4" fmla="*/ 68 w 156"/>
                    <a:gd name="T5" fmla="*/ 2 h 206"/>
                    <a:gd name="T6" fmla="*/ 160 w 156"/>
                    <a:gd name="T7" fmla="*/ 2 h 206"/>
                    <a:gd name="T8" fmla="*/ 186 w 156"/>
                    <a:gd name="T9" fmla="*/ 2 h 206"/>
                    <a:gd name="T10" fmla="*/ 192 w 156"/>
                    <a:gd name="T11" fmla="*/ 2 h 206"/>
                    <a:gd name="T12" fmla="*/ 204 w 156"/>
                    <a:gd name="T13" fmla="*/ 0 h 206"/>
                    <a:gd name="T14" fmla="*/ 230 w 156"/>
                    <a:gd name="T15" fmla="*/ 2 h 206"/>
                    <a:gd name="T16" fmla="*/ 226 w 156"/>
                    <a:gd name="T17" fmla="*/ 2 h 206"/>
                    <a:gd name="T18" fmla="*/ 206 w 156"/>
                    <a:gd name="T19" fmla="*/ 2 h 206"/>
                    <a:gd name="T20" fmla="*/ 212 w 156"/>
                    <a:gd name="T21" fmla="*/ 2 h 206"/>
                    <a:gd name="T22" fmla="*/ 222 w 156"/>
                    <a:gd name="T23" fmla="*/ 2 h 206"/>
                    <a:gd name="T24" fmla="*/ 226 w 156"/>
                    <a:gd name="T25" fmla="*/ 2 h 206"/>
                    <a:gd name="T26" fmla="*/ 208 w 156"/>
                    <a:gd name="T27" fmla="*/ 2 h 206"/>
                    <a:gd name="T28" fmla="*/ 196 w 156"/>
                    <a:gd name="T29" fmla="*/ 2 h 206"/>
                    <a:gd name="T30" fmla="*/ 184 w 156"/>
                    <a:gd name="T31" fmla="*/ 2 h 206"/>
                    <a:gd name="T32" fmla="*/ 180 w 156"/>
                    <a:gd name="T33" fmla="*/ 2 h 206"/>
                    <a:gd name="T34" fmla="*/ 168 w 156"/>
                    <a:gd name="T35" fmla="*/ 2 h 206"/>
                    <a:gd name="T36" fmla="*/ 162 w 156"/>
                    <a:gd name="T37" fmla="*/ 2 h 206"/>
                    <a:gd name="T38" fmla="*/ 76 w 156"/>
                    <a:gd name="T39" fmla="*/ 2 h 206"/>
                    <a:gd name="T40" fmla="*/ 72 w 156"/>
                    <a:gd name="T41" fmla="*/ 2 h 206"/>
                    <a:gd name="T42" fmla="*/ 60 w 156"/>
                    <a:gd name="T43" fmla="*/ 2 h 206"/>
                    <a:gd name="T44" fmla="*/ 42 w 156"/>
                    <a:gd name="T45" fmla="*/ 2 h 206"/>
                    <a:gd name="T46" fmla="*/ 28 w 156"/>
                    <a:gd name="T47" fmla="*/ 2 h 206"/>
                    <a:gd name="T48" fmla="*/ 10 w 156"/>
                    <a:gd name="T49" fmla="*/ 2 h 206"/>
                    <a:gd name="T50" fmla="*/ 4 w 156"/>
                    <a:gd name="T51" fmla="*/ 2 h 206"/>
                    <a:gd name="T52" fmla="*/ 0 w 156"/>
                    <a:gd name="T53" fmla="*/ 2 h 206"/>
                    <a:gd name="T54" fmla="*/ 20 w 156"/>
                    <a:gd name="T55" fmla="*/ 2 h 206"/>
                    <a:gd name="T56" fmla="*/ 32 w 156"/>
                    <a:gd name="T57" fmla="*/ 2 h 206"/>
                    <a:gd name="T58" fmla="*/ 34 w 156"/>
                    <a:gd name="T59" fmla="*/ 2 h 206"/>
                    <a:gd name="T60" fmla="*/ 52 w 156"/>
                    <a:gd name="T61" fmla="*/ 2 h 206"/>
                    <a:gd name="T62" fmla="*/ 54 w 156"/>
                    <a:gd name="T63" fmla="*/ 2 h 20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</a:gdLst>
                  <a:ahLst/>
                  <a:cxnLst>
                    <a:cxn ang="T64">
                      <a:pos x="T0" y="T1"/>
                    </a:cxn>
                    <a:cxn ang="T65">
                      <a:pos x="T2" y="T3"/>
                    </a:cxn>
                    <a:cxn ang="T66">
                      <a:pos x="T4" y="T5"/>
                    </a:cxn>
                    <a:cxn ang="T67">
                      <a:pos x="T6" y="T7"/>
                    </a:cxn>
                    <a:cxn ang="T68">
                      <a:pos x="T8" y="T9"/>
                    </a:cxn>
                    <a:cxn ang="T69">
                      <a:pos x="T10" y="T11"/>
                    </a:cxn>
                    <a:cxn ang="T70">
                      <a:pos x="T12" y="T13"/>
                    </a:cxn>
                    <a:cxn ang="T71">
                      <a:pos x="T14" y="T15"/>
                    </a:cxn>
                    <a:cxn ang="T72">
                      <a:pos x="T16" y="T17"/>
                    </a:cxn>
                    <a:cxn ang="T73">
                      <a:pos x="T18" y="T19"/>
                    </a:cxn>
                    <a:cxn ang="T74">
                      <a:pos x="T20" y="T21"/>
                    </a:cxn>
                    <a:cxn ang="T75">
                      <a:pos x="T22" y="T23"/>
                    </a:cxn>
                    <a:cxn ang="T76">
                      <a:pos x="T24" y="T25"/>
                    </a:cxn>
                    <a:cxn ang="T77">
                      <a:pos x="T26" y="T27"/>
                    </a:cxn>
                    <a:cxn ang="T78">
                      <a:pos x="T28" y="T29"/>
                    </a:cxn>
                    <a:cxn ang="T79">
                      <a:pos x="T30" y="T31"/>
                    </a:cxn>
                    <a:cxn ang="T80">
                      <a:pos x="T32" y="T33"/>
                    </a:cxn>
                    <a:cxn ang="T81">
                      <a:pos x="T34" y="T35"/>
                    </a:cxn>
                    <a:cxn ang="T82">
                      <a:pos x="T36" y="T37"/>
                    </a:cxn>
                    <a:cxn ang="T83">
                      <a:pos x="T38" y="T39"/>
                    </a:cxn>
                    <a:cxn ang="T84">
                      <a:pos x="T40" y="T41"/>
                    </a:cxn>
                    <a:cxn ang="T85">
                      <a:pos x="T42" y="T43"/>
                    </a:cxn>
                    <a:cxn ang="T86">
                      <a:pos x="T44" y="T45"/>
                    </a:cxn>
                    <a:cxn ang="T87">
                      <a:pos x="T46" y="T47"/>
                    </a:cxn>
                    <a:cxn ang="T88">
                      <a:pos x="T48" y="T49"/>
                    </a:cxn>
                    <a:cxn ang="T89">
                      <a:pos x="T50" y="T51"/>
                    </a:cxn>
                    <a:cxn ang="T90">
                      <a:pos x="T52" y="T53"/>
                    </a:cxn>
                    <a:cxn ang="T91">
                      <a:pos x="T54" y="T55"/>
                    </a:cxn>
                    <a:cxn ang="T92">
                      <a:pos x="T56" y="T57"/>
                    </a:cxn>
                    <a:cxn ang="T93">
                      <a:pos x="T58" y="T59"/>
                    </a:cxn>
                    <a:cxn ang="T94">
                      <a:pos x="T60" y="T61"/>
                    </a:cxn>
                    <a:cxn ang="T95">
                      <a:pos x="T62" y="T63"/>
                    </a:cxn>
                  </a:cxnLst>
                  <a:rect l="0" t="0" r="r" b="b"/>
                  <a:pathLst>
                    <a:path w="156" h="206">
                      <a:moveTo>
                        <a:pt x="54" y="66"/>
                      </a:moveTo>
                      <a:cubicBezTo>
                        <a:pt x="58" y="63"/>
                        <a:pt x="64" y="63"/>
                        <a:pt x="66" y="58"/>
                      </a:cubicBezTo>
                      <a:cubicBezTo>
                        <a:pt x="67" y="56"/>
                        <a:pt x="67" y="53"/>
                        <a:pt x="68" y="52"/>
                      </a:cubicBezTo>
                      <a:cubicBezTo>
                        <a:pt x="71" y="49"/>
                        <a:pt x="80" y="44"/>
                        <a:pt x="80" y="44"/>
                      </a:cubicBezTo>
                      <a:cubicBezTo>
                        <a:pt x="113" y="55"/>
                        <a:pt x="85" y="29"/>
                        <a:pt x="106" y="22"/>
                      </a:cubicBezTo>
                      <a:cubicBezTo>
                        <a:pt x="110" y="17"/>
                        <a:pt x="108" y="9"/>
                        <a:pt x="112" y="4"/>
                      </a:cubicBezTo>
                      <a:cubicBezTo>
                        <a:pt x="115" y="1"/>
                        <a:pt x="124" y="0"/>
                        <a:pt x="124" y="0"/>
                      </a:cubicBezTo>
                      <a:cubicBezTo>
                        <a:pt x="138" y="14"/>
                        <a:pt x="126" y="23"/>
                        <a:pt x="150" y="28"/>
                      </a:cubicBezTo>
                      <a:cubicBezTo>
                        <a:pt x="156" y="36"/>
                        <a:pt x="154" y="39"/>
                        <a:pt x="146" y="44"/>
                      </a:cubicBezTo>
                      <a:cubicBezTo>
                        <a:pt x="141" y="52"/>
                        <a:pt x="135" y="61"/>
                        <a:pt x="126" y="64"/>
                      </a:cubicBezTo>
                      <a:cubicBezTo>
                        <a:pt x="118" y="75"/>
                        <a:pt x="128" y="83"/>
                        <a:pt x="132" y="94"/>
                      </a:cubicBezTo>
                      <a:cubicBezTo>
                        <a:pt x="129" y="103"/>
                        <a:pt x="135" y="105"/>
                        <a:pt x="142" y="110"/>
                      </a:cubicBezTo>
                      <a:cubicBezTo>
                        <a:pt x="145" y="119"/>
                        <a:pt x="141" y="120"/>
                        <a:pt x="146" y="128"/>
                      </a:cubicBezTo>
                      <a:cubicBezTo>
                        <a:pt x="142" y="139"/>
                        <a:pt x="135" y="133"/>
                        <a:pt x="128" y="128"/>
                      </a:cubicBezTo>
                      <a:cubicBezTo>
                        <a:pt x="116" y="132"/>
                        <a:pt x="122" y="136"/>
                        <a:pt x="116" y="146"/>
                      </a:cubicBezTo>
                      <a:cubicBezTo>
                        <a:pt x="113" y="151"/>
                        <a:pt x="108" y="152"/>
                        <a:pt x="104" y="156"/>
                      </a:cubicBezTo>
                      <a:cubicBezTo>
                        <a:pt x="107" y="167"/>
                        <a:pt x="112" y="191"/>
                        <a:pt x="100" y="198"/>
                      </a:cubicBezTo>
                      <a:cubicBezTo>
                        <a:pt x="96" y="200"/>
                        <a:pt x="92" y="200"/>
                        <a:pt x="88" y="202"/>
                      </a:cubicBezTo>
                      <a:cubicBezTo>
                        <a:pt x="86" y="203"/>
                        <a:pt x="84" y="205"/>
                        <a:pt x="82" y="206"/>
                      </a:cubicBezTo>
                      <a:cubicBezTo>
                        <a:pt x="80" y="205"/>
                        <a:pt x="77" y="204"/>
                        <a:pt x="76" y="202"/>
                      </a:cubicBezTo>
                      <a:cubicBezTo>
                        <a:pt x="74" y="198"/>
                        <a:pt x="76" y="191"/>
                        <a:pt x="72" y="190"/>
                      </a:cubicBezTo>
                      <a:cubicBezTo>
                        <a:pt x="68" y="189"/>
                        <a:pt x="60" y="186"/>
                        <a:pt x="60" y="186"/>
                      </a:cubicBezTo>
                      <a:cubicBezTo>
                        <a:pt x="53" y="188"/>
                        <a:pt x="49" y="192"/>
                        <a:pt x="42" y="194"/>
                      </a:cubicBezTo>
                      <a:cubicBezTo>
                        <a:pt x="34" y="189"/>
                        <a:pt x="37" y="183"/>
                        <a:pt x="28" y="186"/>
                      </a:cubicBezTo>
                      <a:cubicBezTo>
                        <a:pt x="12" y="181"/>
                        <a:pt x="19" y="161"/>
                        <a:pt x="10" y="148"/>
                      </a:cubicBezTo>
                      <a:cubicBezTo>
                        <a:pt x="5" y="121"/>
                        <a:pt x="11" y="147"/>
                        <a:pt x="4" y="130"/>
                      </a:cubicBezTo>
                      <a:cubicBezTo>
                        <a:pt x="2" y="126"/>
                        <a:pt x="0" y="118"/>
                        <a:pt x="0" y="118"/>
                      </a:cubicBezTo>
                      <a:cubicBezTo>
                        <a:pt x="2" y="95"/>
                        <a:pt x="0" y="83"/>
                        <a:pt x="20" y="96"/>
                      </a:cubicBezTo>
                      <a:cubicBezTo>
                        <a:pt x="23" y="105"/>
                        <a:pt x="23" y="110"/>
                        <a:pt x="32" y="104"/>
                      </a:cubicBezTo>
                      <a:cubicBezTo>
                        <a:pt x="35" y="95"/>
                        <a:pt x="29" y="88"/>
                        <a:pt x="34" y="80"/>
                      </a:cubicBezTo>
                      <a:cubicBezTo>
                        <a:pt x="36" y="76"/>
                        <a:pt x="48" y="73"/>
                        <a:pt x="52" y="70"/>
                      </a:cubicBezTo>
                      <a:cubicBezTo>
                        <a:pt x="57" y="63"/>
                        <a:pt x="58" y="62"/>
                        <a:pt x="54" y="6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" name="Freeform 18">
                  <a:extLst>
                    <a:ext uri="{FF2B5EF4-FFF2-40B4-BE49-F238E27FC236}">
                      <a16:creationId xmlns:a16="http://schemas.microsoft.com/office/drawing/2014/main" id="{F56BAF0B-C92F-4DAF-8DD2-B415F08094E0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2375" y="800"/>
                  <a:ext cx="110" cy="32"/>
                </a:xfrm>
                <a:custGeom>
                  <a:avLst/>
                  <a:gdLst>
                    <a:gd name="T0" fmla="*/ 4 w 109"/>
                    <a:gd name="T1" fmla="*/ 3 h 38"/>
                    <a:gd name="T2" fmla="*/ 18 w 109"/>
                    <a:gd name="T3" fmla="*/ 3 h 38"/>
                    <a:gd name="T4" fmla="*/ 46 w 109"/>
                    <a:gd name="T5" fmla="*/ 3 h 38"/>
                    <a:gd name="T6" fmla="*/ 152 w 109"/>
                    <a:gd name="T7" fmla="*/ 3 h 38"/>
                    <a:gd name="T8" fmla="*/ 176 w 109"/>
                    <a:gd name="T9" fmla="*/ 0 h 38"/>
                    <a:gd name="T10" fmla="*/ 156 w 109"/>
                    <a:gd name="T11" fmla="*/ 3 h 38"/>
                    <a:gd name="T12" fmla="*/ 140 w 109"/>
                    <a:gd name="T13" fmla="*/ 3 h 38"/>
                    <a:gd name="T14" fmla="*/ 42 w 109"/>
                    <a:gd name="T15" fmla="*/ 3 h 38"/>
                    <a:gd name="T16" fmla="*/ 14 w 109"/>
                    <a:gd name="T17" fmla="*/ 3 h 38"/>
                    <a:gd name="T18" fmla="*/ 4 w 109"/>
                    <a:gd name="T19" fmla="*/ 3 h 38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109" h="38">
                      <a:moveTo>
                        <a:pt x="4" y="32"/>
                      </a:moveTo>
                      <a:cubicBezTo>
                        <a:pt x="7" y="22"/>
                        <a:pt x="7" y="14"/>
                        <a:pt x="18" y="10"/>
                      </a:cubicBezTo>
                      <a:cubicBezTo>
                        <a:pt x="28" y="12"/>
                        <a:pt x="37" y="14"/>
                        <a:pt x="46" y="20"/>
                      </a:cubicBezTo>
                      <a:cubicBezTo>
                        <a:pt x="62" y="15"/>
                        <a:pt x="54" y="17"/>
                        <a:pt x="72" y="14"/>
                      </a:cubicBezTo>
                      <a:cubicBezTo>
                        <a:pt x="77" y="9"/>
                        <a:pt x="90" y="0"/>
                        <a:pt x="90" y="0"/>
                      </a:cubicBezTo>
                      <a:cubicBezTo>
                        <a:pt x="109" y="6"/>
                        <a:pt x="85" y="23"/>
                        <a:pt x="76" y="26"/>
                      </a:cubicBezTo>
                      <a:cubicBezTo>
                        <a:pt x="71" y="33"/>
                        <a:pt x="68" y="35"/>
                        <a:pt x="60" y="38"/>
                      </a:cubicBezTo>
                      <a:cubicBezTo>
                        <a:pt x="54" y="36"/>
                        <a:pt x="42" y="32"/>
                        <a:pt x="42" y="32"/>
                      </a:cubicBezTo>
                      <a:cubicBezTo>
                        <a:pt x="33" y="23"/>
                        <a:pt x="26" y="26"/>
                        <a:pt x="14" y="30"/>
                      </a:cubicBezTo>
                      <a:cubicBezTo>
                        <a:pt x="1" y="28"/>
                        <a:pt x="0" y="24"/>
                        <a:pt x="4" y="3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" name="Freeform 19">
                  <a:extLst>
                    <a:ext uri="{FF2B5EF4-FFF2-40B4-BE49-F238E27FC236}">
                      <a16:creationId xmlns:a16="http://schemas.microsoft.com/office/drawing/2014/main" id="{3F11C004-1EC5-4F89-B48B-41E2EC6D3ACD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2370" y="839"/>
                  <a:ext cx="75" cy="84"/>
                </a:xfrm>
                <a:custGeom>
                  <a:avLst/>
                  <a:gdLst>
                    <a:gd name="T0" fmla="*/ 8 w 76"/>
                    <a:gd name="T1" fmla="*/ 2 h 104"/>
                    <a:gd name="T2" fmla="*/ 18 w 76"/>
                    <a:gd name="T3" fmla="*/ 0 h 104"/>
                    <a:gd name="T4" fmla="*/ 34 w 76"/>
                    <a:gd name="T5" fmla="*/ 2 h 104"/>
                    <a:gd name="T6" fmla="*/ 38 w 76"/>
                    <a:gd name="T7" fmla="*/ 2 h 104"/>
                    <a:gd name="T8" fmla="*/ 38 w 76"/>
                    <a:gd name="T9" fmla="*/ 2 h 104"/>
                    <a:gd name="T10" fmla="*/ 38 w 76"/>
                    <a:gd name="T11" fmla="*/ 2 h 104"/>
                    <a:gd name="T12" fmla="*/ 38 w 76"/>
                    <a:gd name="T13" fmla="*/ 2 h 104"/>
                    <a:gd name="T14" fmla="*/ 38 w 76"/>
                    <a:gd name="T15" fmla="*/ 2 h 104"/>
                    <a:gd name="T16" fmla="*/ 34 w 76"/>
                    <a:gd name="T17" fmla="*/ 2 h 104"/>
                    <a:gd name="T18" fmla="*/ 22 w 76"/>
                    <a:gd name="T19" fmla="*/ 2 h 104"/>
                    <a:gd name="T20" fmla="*/ 28 w 76"/>
                    <a:gd name="T21" fmla="*/ 2 h 104"/>
                    <a:gd name="T22" fmla="*/ 30 w 76"/>
                    <a:gd name="T23" fmla="*/ 2 h 104"/>
                    <a:gd name="T24" fmla="*/ 20 w 76"/>
                    <a:gd name="T25" fmla="*/ 2 h 104"/>
                    <a:gd name="T26" fmla="*/ 12 w 76"/>
                    <a:gd name="T27" fmla="*/ 2 h 104"/>
                    <a:gd name="T28" fmla="*/ 8 w 76"/>
                    <a:gd name="T29" fmla="*/ 2 h 104"/>
                    <a:gd name="T30" fmla="*/ 0 w 76"/>
                    <a:gd name="T31" fmla="*/ 2 h 104"/>
                    <a:gd name="T32" fmla="*/ 2 w 76"/>
                    <a:gd name="T33" fmla="*/ 2 h 104"/>
                    <a:gd name="T34" fmla="*/ 8 w 76"/>
                    <a:gd name="T35" fmla="*/ 2 h 104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76" h="104">
                      <a:moveTo>
                        <a:pt x="8" y="18"/>
                      </a:moveTo>
                      <a:cubicBezTo>
                        <a:pt x="10" y="8"/>
                        <a:pt x="9" y="3"/>
                        <a:pt x="18" y="0"/>
                      </a:cubicBezTo>
                      <a:cubicBezTo>
                        <a:pt x="28" y="3"/>
                        <a:pt x="25" y="12"/>
                        <a:pt x="34" y="18"/>
                      </a:cubicBezTo>
                      <a:cubicBezTo>
                        <a:pt x="46" y="16"/>
                        <a:pt x="51" y="8"/>
                        <a:pt x="62" y="4"/>
                      </a:cubicBezTo>
                      <a:cubicBezTo>
                        <a:pt x="76" y="9"/>
                        <a:pt x="56" y="31"/>
                        <a:pt x="46" y="34"/>
                      </a:cubicBezTo>
                      <a:cubicBezTo>
                        <a:pt x="51" y="56"/>
                        <a:pt x="43" y="29"/>
                        <a:pt x="54" y="48"/>
                      </a:cubicBezTo>
                      <a:cubicBezTo>
                        <a:pt x="56" y="52"/>
                        <a:pt x="58" y="60"/>
                        <a:pt x="58" y="60"/>
                      </a:cubicBezTo>
                      <a:cubicBezTo>
                        <a:pt x="55" y="68"/>
                        <a:pt x="54" y="71"/>
                        <a:pt x="46" y="74"/>
                      </a:cubicBezTo>
                      <a:cubicBezTo>
                        <a:pt x="38" y="71"/>
                        <a:pt x="37" y="68"/>
                        <a:pt x="34" y="60"/>
                      </a:cubicBezTo>
                      <a:cubicBezTo>
                        <a:pt x="33" y="50"/>
                        <a:pt x="32" y="33"/>
                        <a:pt x="22" y="48"/>
                      </a:cubicBezTo>
                      <a:cubicBezTo>
                        <a:pt x="25" y="60"/>
                        <a:pt x="23" y="53"/>
                        <a:pt x="28" y="68"/>
                      </a:cubicBezTo>
                      <a:cubicBezTo>
                        <a:pt x="29" y="70"/>
                        <a:pt x="30" y="74"/>
                        <a:pt x="30" y="74"/>
                      </a:cubicBezTo>
                      <a:cubicBezTo>
                        <a:pt x="24" y="84"/>
                        <a:pt x="22" y="93"/>
                        <a:pt x="20" y="104"/>
                      </a:cubicBezTo>
                      <a:cubicBezTo>
                        <a:pt x="17" y="103"/>
                        <a:pt x="14" y="104"/>
                        <a:pt x="12" y="102"/>
                      </a:cubicBezTo>
                      <a:cubicBezTo>
                        <a:pt x="9" y="99"/>
                        <a:pt x="8" y="90"/>
                        <a:pt x="8" y="90"/>
                      </a:cubicBezTo>
                      <a:cubicBezTo>
                        <a:pt x="13" y="75"/>
                        <a:pt x="14" y="64"/>
                        <a:pt x="0" y="54"/>
                      </a:cubicBezTo>
                      <a:cubicBezTo>
                        <a:pt x="1" y="46"/>
                        <a:pt x="1" y="38"/>
                        <a:pt x="2" y="30"/>
                      </a:cubicBezTo>
                      <a:cubicBezTo>
                        <a:pt x="2" y="27"/>
                        <a:pt x="13" y="2"/>
                        <a:pt x="8" y="1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8" name="Freeform 20">
                  <a:extLst>
                    <a:ext uri="{FF2B5EF4-FFF2-40B4-BE49-F238E27FC236}">
                      <a16:creationId xmlns:a16="http://schemas.microsoft.com/office/drawing/2014/main" id="{2CDD84BE-593E-4FAB-B1E7-D754BC174F16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2497" y="793"/>
                  <a:ext cx="37" cy="49"/>
                </a:xfrm>
                <a:custGeom>
                  <a:avLst/>
                  <a:gdLst>
                    <a:gd name="T0" fmla="*/ 3 w 37"/>
                    <a:gd name="T1" fmla="*/ 2 h 61"/>
                    <a:gd name="T2" fmla="*/ 13 w 37"/>
                    <a:gd name="T3" fmla="*/ 0 h 61"/>
                    <a:gd name="T4" fmla="*/ 15 w 37"/>
                    <a:gd name="T5" fmla="*/ 2 h 61"/>
                    <a:gd name="T6" fmla="*/ 37 w 37"/>
                    <a:gd name="T7" fmla="*/ 2 h 61"/>
                    <a:gd name="T8" fmla="*/ 19 w 37"/>
                    <a:gd name="T9" fmla="*/ 2 h 61"/>
                    <a:gd name="T10" fmla="*/ 5 w 37"/>
                    <a:gd name="T11" fmla="*/ 2 h 61"/>
                    <a:gd name="T12" fmla="*/ 1 w 37"/>
                    <a:gd name="T13" fmla="*/ 2 h 61"/>
                    <a:gd name="T14" fmla="*/ 3 w 37"/>
                    <a:gd name="T15" fmla="*/ 2 h 6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37" h="61">
                      <a:moveTo>
                        <a:pt x="3" y="28"/>
                      </a:moveTo>
                      <a:cubicBezTo>
                        <a:pt x="5" y="14"/>
                        <a:pt x="2" y="7"/>
                        <a:pt x="13" y="0"/>
                      </a:cubicBezTo>
                      <a:cubicBezTo>
                        <a:pt x="26" y="9"/>
                        <a:pt x="23" y="17"/>
                        <a:pt x="15" y="28"/>
                      </a:cubicBezTo>
                      <a:cubicBezTo>
                        <a:pt x="25" y="31"/>
                        <a:pt x="33" y="27"/>
                        <a:pt x="37" y="38"/>
                      </a:cubicBezTo>
                      <a:cubicBezTo>
                        <a:pt x="30" y="45"/>
                        <a:pt x="28" y="47"/>
                        <a:pt x="19" y="44"/>
                      </a:cubicBezTo>
                      <a:cubicBezTo>
                        <a:pt x="13" y="54"/>
                        <a:pt x="18" y="61"/>
                        <a:pt x="5" y="58"/>
                      </a:cubicBezTo>
                      <a:cubicBezTo>
                        <a:pt x="0" y="50"/>
                        <a:pt x="3" y="44"/>
                        <a:pt x="1" y="34"/>
                      </a:cubicBezTo>
                      <a:cubicBezTo>
                        <a:pt x="2" y="32"/>
                        <a:pt x="3" y="28"/>
                        <a:pt x="3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9" name="Freeform 21">
                  <a:extLst>
                    <a:ext uri="{FF2B5EF4-FFF2-40B4-BE49-F238E27FC236}">
                      <a16:creationId xmlns:a16="http://schemas.microsoft.com/office/drawing/2014/main" id="{72CEF097-7DCD-4A1C-BB54-1F165FD1A92B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2506" y="869"/>
                  <a:ext cx="47" cy="24"/>
                </a:xfrm>
                <a:custGeom>
                  <a:avLst/>
                  <a:gdLst>
                    <a:gd name="T0" fmla="*/ 7 w 49"/>
                    <a:gd name="T1" fmla="*/ 0 h 29"/>
                    <a:gd name="T2" fmla="*/ 12 w 49"/>
                    <a:gd name="T3" fmla="*/ 0 h 29"/>
                    <a:gd name="T4" fmla="*/ 12 w 49"/>
                    <a:gd name="T5" fmla="*/ 2 h 29"/>
                    <a:gd name="T6" fmla="*/ 12 w 49"/>
                    <a:gd name="T7" fmla="*/ 2 h 29"/>
                    <a:gd name="T8" fmla="*/ 3 w 49"/>
                    <a:gd name="T9" fmla="*/ 2 h 29"/>
                    <a:gd name="T10" fmla="*/ 7 w 49"/>
                    <a:gd name="T11" fmla="*/ 0 h 29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49" h="29">
                      <a:moveTo>
                        <a:pt x="7" y="0"/>
                      </a:moveTo>
                      <a:cubicBezTo>
                        <a:pt x="15" y="6"/>
                        <a:pt x="19" y="2"/>
                        <a:pt x="29" y="0"/>
                      </a:cubicBezTo>
                      <a:cubicBezTo>
                        <a:pt x="45" y="5"/>
                        <a:pt x="40" y="3"/>
                        <a:pt x="49" y="16"/>
                      </a:cubicBezTo>
                      <a:cubicBezTo>
                        <a:pt x="46" y="29"/>
                        <a:pt x="42" y="21"/>
                        <a:pt x="35" y="14"/>
                      </a:cubicBezTo>
                      <a:cubicBezTo>
                        <a:pt x="26" y="15"/>
                        <a:pt x="12" y="19"/>
                        <a:pt x="3" y="16"/>
                      </a:cubicBezTo>
                      <a:cubicBezTo>
                        <a:pt x="0" y="6"/>
                        <a:pt x="7" y="10"/>
                        <a:pt x="7" y="0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0" name="Freeform 22">
                  <a:extLst>
                    <a:ext uri="{FF2B5EF4-FFF2-40B4-BE49-F238E27FC236}">
                      <a16:creationId xmlns:a16="http://schemas.microsoft.com/office/drawing/2014/main" id="{E247BE15-72E8-48DD-9454-B2F9A9841C20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2555" y="832"/>
                  <a:ext cx="61" cy="42"/>
                </a:xfrm>
                <a:custGeom>
                  <a:avLst/>
                  <a:gdLst>
                    <a:gd name="T0" fmla="*/ 21 w 61"/>
                    <a:gd name="T1" fmla="*/ 4 h 48"/>
                    <a:gd name="T2" fmla="*/ 15 w 61"/>
                    <a:gd name="T3" fmla="*/ 4 h 48"/>
                    <a:gd name="T4" fmla="*/ 3 w 61"/>
                    <a:gd name="T5" fmla="*/ 4 h 48"/>
                    <a:gd name="T6" fmla="*/ 13 w 61"/>
                    <a:gd name="T7" fmla="*/ 4 h 48"/>
                    <a:gd name="T8" fmla="*/ 25 w 61"/>
                    <a:gd name="T9" fmla="*/ 0 h 48"/>
                    <a:gd name="T10" fmla="*/ 49 w 61"/>
                    <a:gd name="T11" fmla="*/ 4 h 48"/>
                    <a:gd name="T12" fmla="*/ 53 w 61"/>
                    <a:gd name="T13" fmla="*/ 4 h 48"/>
                    <a:gd name="T14" fmla="*/ 61 w 61"/>
                    <a:gd name="T15" fmla="*/ 4 h 48"/>
                    <a:gd name="T16" fmla="*/ 41 w 61"/>
                    <a:gd name="T17" fmla="*/ 4 h 48"/>
                    <a:gd name="T18" fmla="*/ 23 w 61"/>
                    <a:gd name="T19" fmla="*/ 4 h 48"/>
                    <a:gd name="T20" fmla="*/ 21 w 61"/>
                    <a:gd name="T21" fmla="*/ 4 h 48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61" h="48">
                      <a:moveTo>
                        <a:pt x="21" y="38"/>
                      </a:moveTo>
                      <a:cubicBezTo>
                        <a:pt x="19" y="34"/>
                        <a:pt x="19" y="29"/>
                        <a:pt x="15" y="26"/>
                      </a:cubicBezTo>
                      <a:cubicBezTo>
                        <a:pt x="12" y="24"/>
                        <a:pt x="3" y="22"/>
                        <a:pt x="3" y="22"/>
                      </a:cubicBezTo>
                      <a:cubicBezTo>
                        <a:pt x="0" y="12"/>
                        <a:pt x="5" y="12"/>
                        <a:pt x="13" y="8"/>
                      </a:cubicBezTo>
                      <a:cubicBezTo>
                        <a:pt x="17" y="6"/>
                        <a:pt x="25" y="0"/>
                        <a:pt x="25" y="0"/>
                      </a:cubicBezTo>
                      <a:cubicBezTo>
                        <a:pt x="37" y="2"/>
                        <a:pt x="41" y="2"/>
                        <a:pt x="49" y="10"/>
                      </a:cubicBezTo>
                      <a:cubicBezTo>
                        <a:pt x="45" y="21"/>
                        <a:pt x="46" y="12"/>
                        <a:pt x="53" y="20"/>
                      </a:cubicBezTo>
                      <a:cubicBezTo>
                        <a:pt x="56" y="24"/>
                        <a:pt x="61" y="32"/>
                        <a:pt x="61" y="32"/>
                      </a:cubicBezTo>
                      <a:cubicBezTo>
                        <a:pt x="56" y="47"/>
                        <a:pt x="53" y="42"/>
                        <a:pt x="41" y="38"/>
                      </a:cubicBezTo>
                      <a:cubicBezTo>
                        <a:pt x="27" y="47"/>
                        <a:pt x="34" y="48"/>
                        <a:pt x="23" y="44"/>
                      </a:cubicBezTo>
                      <a:cubicBezTo>
                        <a:pt x="22" y="42"/>
                        <a:pt x="21" y="38"/>
                        <a:pt x="21" y="3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1" name="Freeform 23">
                  <a:extLst>
                    <a:ext uri="{FF2B5EF4-FFF2-40B4-BE49-F238E27FC236}">
                      <a16:creationId xmlns:a16="http://schemas.microsoft.com/office/drawing/2014/main" id="{15680A9F-6E5D-4788-8A4F-2DD6A0C370C2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2572" y="852"/>
                  <a:ext cx="286" cy="149"/>
                </a:xfrm>
                <a:custGeom>
                  <a:avLst/>
                  <a:gdLst>
                    <a:gd name="T0" fmla="*/ 46 w 286"/>
                    <a:gd name="T1" fmla="*/ 2 h 182"/>
                    <a:gd name="T2" fmla="*/ 36 w 286"/>
                    <a:gd name="T3" fmla="*/ 2 h 182"/>
                    <a:gd name="T4" fmla="*/ 26 w 286"/>
                    <a:gd name="T5" fmla="*/ 2 h 182"/>
                    <a:gd name="T6" fmla="*/ 0 w 286"/>
                    <a:gd name="T7" fmla="*/ 2 h 182"/>
                    <a:gd name="T8" fmla="*/ 10 w 286"/>
                    <a:gd name="T9" fmla="*/ 2 h 182"/>
                    <a:gd name="T10" fmla="*/ 16 w 286"/>
                    <a:gd name="T11" fmla="*/ 2 h 182"/>
                    <a:gd name="T12" fmla="*/ 24 w 286"/>
                    <a:gd name="T13" fmla="*/ 2 h 182"/>
                    <a:gd name="T14" fmla="*/ 30 w 286"/>
                    <a:gd name="T15" fmla="*/ 2 h 182"/>
                    <a:gd name="T16" fmla="*/ 48 w 286"/>
                    <a:gd name="T17" fmla="*/ 2 h 182"/>
                    <a:gd name="T18" fmla="*/ 70 w 286"/>
                    <a:gd name="T19" fmla="*/ 2 h 182"/>
                    <a:gd name="T20" fmla="*/ 88 w 286"/>
                    <a:gd name="T21" fmla="*/ 2 h 182"/>
                    <a:gd name="T22" fmla="*/ 106 w 286"/>
                    <a:gd name="T23" fmla="*/ 2 h 182"/>
                    <a:gd name="T24" fmla="*/ 104 w 286"/>
                    <a:gd name="T25" fmla="*/ 2 h 182"/>
                    <a:gd name="T26" fmla="*/ 98 w 286"/>
                    <a:gd name="T27" fmla="*/ 2 h 182"/>
                    <a:gd name="T28" fmla="*/ 122 w 286"/>
                    <a:gd name="T29" fmla="*/ 2 h 182"/>
                    <a:gd name="T30" fmla="*/ 140 w 286"/>
                    <a:gd name="T31" fmla="*/ 2 h 182"/>
                    <a:gd name="T32" fmla="*/ 168 w 286"/>
                    <a:gd name="T33" fmla="*/ 2 h 182"/>
                    <a:gd name="T34" fmla="*/ 174 w 286"/>
                    <a:gd name="T35" fmla="*/ 2 h 182"/>
                    <a:gd name="T36" fmla="*/ 168 w 286"/>
                    <a:gd name="T37" fmla="*/ 2 h 182"/>
                    <a:gd name="T38" fmla="*/ 178 w 286"/>
                    <a:gd name="T39" fmla="*/ 2 h 182"/>
                    <a:gd name="T40" fmla="*/ 186 w 286"/>
                    <a:gd name="T41" fmla="*/ 2 h 182"/>
                    <a:gd name="T42" fmla="*/ 202 w 286"/>
                    <a:gd name="T43" fmla="*/ 2 h 182"/>
                    <a:gd name="T44" fmla="*/ 214 w 286"/>
                    <a:gd name="T45" fmla="*/ 2 h 182"/>
                    <a:gd name="T46" fmla="*/ 244 w 286"/>
                    <a:gd name="T47" fmla="*/ 2 h 182"/>
                    <a:gd name="T48" fmla="*/ 262 w 286"/>
                    <a:gd name="T49" fmla="*/ 2 h 182"/>
                    <a:gd name="T50" fmla="*/ 284 w 286"/>
                    <a:gd name="T51" fmla="*/ 2 h 182"/>
                    <a:gd name="T52" fmla="*/ 268 w 286"/>
                    <a:gd name="T53" fmla="*/ 2 h 182"/>
                    <a:gd name="T54" fmla="*/ 256 w 286"/>
                    <a:gd name="T55" fmla="*/ 2 h 182"/>
                    <a:gd name="T56" fmla="*/ 250 w 286"/>
                    <a:gd name="T57" fmla="*/ 2 h 182"/>
                    <a:gd name="T58" fmla="*/ 248 w 286"/>
                    <a:gd name="T59" fmla="*/ 2 h 182"/>
                    <a:gd name="T60" fmla="*/ 236 w 286"/>
                    <a:gd name="T61" fmla="*/ 2 h 182"/>
                    <a:gd name="T62" fmla="*/ 240 w 286"/>
                    <a:gd name="T63" fmla="*/ 2 h 182"/>
                    <a:gd name="T64" fmla="*/ 220 w 286"/>
                    <a:gd name="T65" fmla="*/ 2 h 182"/>
                    <a:gd name="T66" fmla="*/ 210 w 286"/>
                    <a:gd name="T67" fmla="*/ 2 h 182"/>
                    <a:gd name="T68" fmla="*/ 190 w 286"/>
                    <a:gd name="T69" fmla="*/ 2 h 182"/>
                    <a:gd name="T70" fmla="*/ 168 w 286"/>
                    <a:gd name="T71" fmla="*/ 2 h 182"/>
                    <a:gd name="T72" fmla="*/ 156 w 286"/>
                    <a:gd name="T73" fmla="*/ 2 h 182"/>
                    <a:gd name="T74" fmla="*/ 120 w 286"/>
                    <a:gd name="T75" fmla="*/ 2 h 182"/>
                    <a:gd name="T76" fmla="*/ 102 w 286"/>
                    <a:gd name="T77" fmla="*/ 2 h 182"/>
                    <a:gd name="T78" fmla="*/ 96 w 286"/>
                    <a:gd name="T79" fmla="*/ 0 h 182"/>
                    <a:gd name="T80" fmla="*/ 70 w 286"/>
                    <a:gd name="T81" fmla="*/ 2 h 182"/>
                    <a:gd name="T82" fmla="*/ 56 w 286"/>
                    <a:gd name="T83" fmla="*/ 2 h 182"/>
                    <a:gd name="T84" fmla="*/ 46 w 286"/>
                    <a:gd name="T85" fmla="*/ 2 h 182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</a:gdLst>
                  <a:ahLst/>
                  <a:cxnLst>
                    <a:cxn ang="T86">
                      <a:pos x="T0" y="T1"/>
                    </a:cxn>
                    <a:cxn ang="T87">
                      <a:pos x="T2" y="T3"/>
                    </a:cxn>
                    <a:cxn ang="T88">
                      <a:pos x="T4" y="T5"/>
                    </a:cxn>
                    <a:cxn ang="T89">
                      <a:pos x="T6" y="T7"/>
                    </a:cxn>
                    <a:cxn ang="T90">
                      <a:pos x="T8" y="T9"/>
                    </a:cxn>
                    <a:cxn ang="T91">
                      <a:pos x="T10" y="T11"/>
                    </a:cxn>
                    <a:cxn ang="T92">
                      <a:pos x="T12" y="T13"/>
                    </a:cxn>
                    <a:cxn ang="T93">
                      <a:pos x="T14" y="T15"/>
                    </a:cxn>
                    <a:cxn ang="T94">
                      <a:pos x="T16" y="T17"/>
                    </a:cxn>
                    <a:cxn ang="T95">
                      <a:pos x="T18" y="T19"/>
                    </a:cxn>
                    <a:cxn ang="T96">
                      <a:pos x="T20" y="T21"/>
                    </a:cxn>
                    <a:cxn ang="T97">
                      <a:pos x="T22" y="T23"/>
                    </a:cxn>
                    <a:cxn ang="T98">
                      <a:pos x="T24" y="T25"/>
                    </a:cxn>
                    <a:cxn ang="T99">
                      <a:pos x="T26" y="T27"/>
                    </a:cxn>
                    <a:cxn ang="T100">
                      <a:pos x="T28" y="T29"/>
                    </a:cxn>
                    <a:cxn ang="T101">
                      <a:pos x="T30" y="T31"/>
                    </a:cxn>
                    <a:cxn ang="T102">
                      <a:pos x="T32" y="T33"/>
                    </a:cxn>
                    <a:cxn ang="T103">
                      <a:pos x="T34" y="T35"/>
                    </a:cxn>
                    <a:cxn ang="T104">
                      <a:pos x="T36" y="T37"/>
                    </a:cxn>
                    <a:cxn ang="T105">
                      <a:pos x="T38" y="T39"/>
                    </a:cxn>
                    <a:cxn ang="T106">
                      <a:pos x="T40" y="T41"/>
                    </a:cxn>
                    <a:cxn ang="T107">
                      <a:pos x="T42" y="T43"/>
                    </a:cxn>
                    <a:cxn ang="T108">
                      <a:pos x="T44" y="T45"/>
                    </a:cxn>
                    <a:cxn ang="T109">
                      <a:pos x="T46" y="T47"/>
                    </a:cxn>
                    <a:cxn ang="T110">
                      <a:pos x="T48" y="T49"/>
                    </a:cxn>
                    <a:cxn ang="T111">
                      <a:pos x="T50" y="T51"/>
                    </a:cxn>
                    <a:cxn ang="T112">
                      <a:pos x="T52" y="T53"/>
                    </a:cxn>
                    <a:cxn ang="T113">
                      <a:pos x="T54" y="T55"/>
                    </a:cxn>
                    <a:cxn ang="T114">
                      <a:pos x="T56" y="T57"/>
                    </a:cxn>
                    <a:cxn ang="T115">
                      <a:pos x="T58" y="T59"/>
                    </a:cxn>
                    <a:cxn ang="T116">
                      <a:pos x="T60" y="T61"/>
                    </a:cxn>
                    <a:cxn ang="T117">
                      <a:pos x="T62" y="T63"/>
                    </a:cxn>
                    <a:cxn ang="T118">
                      <a:pos x="T64" y="T65"/>
                    </a:cxn>
                    <a:cxn ang="T119">
                      <a:pos x="T66" y="T67"/>
                    </a:cxn>
                    <a:cxn ang="T120">
                      <a:pos x="T68" y="T69"/>
                    </a:cxn>
                    <a:cxn ang="T121">
                      <a:pos x="T70" y="T71"/>
                    </a:cxn>
                    <a:cxn ang="T122">
                      <a:pos x="T72" y="T73"/>
                    </a:cxn>
                    <a:cxn ang="T123">
                      <a:pos x="T74" y="T75"/>
                    </a:cxn>
                    <a:cxn ang="T124">
                      <a:pos x="T76" y="T77"/>
                    </a:cxn>
                    <a:cxn ang="T125">
                      <a:pos x="T78" y="T79"/>
                    </a:cxn>
                    <a:cxn ang="T126">
                      <a:pos x="T80" y="T81"/>
                    </a:cxn>
                    <a:cxn ang="T127">
                      <a:pos x="T82" y="T83"/>
                    </a:cxn>
                    <a:cxn ang="T128">
                      <a:pos x="T84" y="T85"/>
                    </a:cxn>
                  </a:cxnLst>
                  <a:rect l="0" t="0" r="r" b="b"/>
                  <a:pathLst>
                    <a:path w="286" h="182">
                      <a:moveTo>
                        <a:pt x="46" y="28"/>
                      </a:moveTo>
                      <a:cubicBezTo>
                        <a:pt x="41" y="14"/>
                        <a:pt x="46" y="17"/>
                        <a:pt x="36" y="14"/>
                      </a:cubicBezTo>
                      <a:cubicBezTo>
                        <a:pt x="31" y="17"/>
                        <a:pt x="26" y="30"/>
                        <a:pt x="26" y="30"/>
                      </a:cubicBezTo>
                      <a:cubicBezTo>
                        <a:pt x="12" y="25"/>
                        <a:pt x="19" y="21"/>
                        <a:pt x="0" y="24"/>
                      </a:cubicBezTo>
                      <a:cubicBezTo>
                        <a:pt x="2" y="33"/>
                        <a:pt x="2" y="37"/>
                        <a:pt x="10" y="42"/>
                      </a:cubicBezTo>
                      <a:cubicBezTo>
                        <a:pt x="12" y="49"/>
                        <a:pt x="14" y="55"/>
                        <a:pt x="16" y="62"/>
                      </a:cubicBezTo>
                      <a:cubicBezTo>
                        <a:pt x="24" y="59"/>
                        <a:pt x="27" y="57"/>
                        <a:pt x="24" y="48"/>
                      </a:cubicBezTo>
                      <a:cubicBezTo>
                        <a:pt x="26" y="47"/>
                        <a:pt x="28" y="43"/>
                        <a:pt x="30" y="44"/>
                      </a:cubicBezTo>
                      <a:cubicBezTo>
                        <a:pt x="48" y="48"/>
                        <a:pt x="36" y="52"/>
                        <a:pt x="48" y="56"/>
                      </a:cubicBezTo>
                      <a:cubicBezTo>
                        <a:pt x="74" y="65"/>
                        <a:pt x="47" y="56"/>
                        <a:pt x="70" y="62"/>
                      </a:cubicBezTo>
                      <a:cubicBezTo>
                        <a:pt x="77" y="64"/>
                        <a:pt x="88" y="72"/>
                        <a:pt x="88" y="72"/>
                      </a:cubicBezTo>
                      <a:cubicBezTo>
                        <a:pt x="96" y="84"/>
                        <a:pt x="102" y="87"/>
                        <a:pt x="106" y="102"/>
                      </a:cubicBezTo>
                      <a:cubicBezTo>
                        <a:pt x="105" y="109"/>
                        <a:pt x="106" y="115"/>
                        <a:pt x="104" y="122"/>
                      </a:cubicBezTo>
                      <a:cubicBezTo>
                        <a:pt x="103" y="126"/>
                        <a:pt x="94" y="132"/>
                        <a:pt x="98" y="134"/>
                      </a:cubicBezTo>
                      <a:cubicBezTo>
                        <a:pt x="106" y="137"/>
                        <a:pt x="122" y="128"/>
                        <a:pt x="122" y="128"/>
                      </a:cubicBezTo>
                      <a:cubicBezTo>
                        <a:pt x="130" y="131"/>
                        <a:pt x="133" y="135"/>
                        <a:pt x="140" y="140"/>
                      </a:cubicBezTo>
                      <a:cubicBezTo>
                        <a:pt x="148" y="145"/>
                        <a:pt x="159" y="145"/>
                        <a:pt x="168" y="148"/>
                      </a:cubicBezTo>
                      <a:cubicBezTo>
                        <a:pt x="170" y="147"/>
                        <a:pt x="173" y="148"/>
                        <a:pt x="174" y="146"/>
                      </a:cubicBezTo>
                      <a:cubicBezTo>
                        <a:pt x="176" y="142"/>
                        <a:pt x="164" y="136"/>
                        <a:pt x="168" y="134"/>
                      </a:cubicBezTo>
                      <a:cubicBezTo>
                        <a:pt x="171" y="132"/>
                        <a:pt x="175" y="135"/>
                        <a:pt x="178" y="136"/>
                      </a:cubicBezTo>
                      <a:cubicBezTo>
                        <a:pt x="182" y="131"/>
                        <a:pt x="186" y="118"/>
                        <a:pt x="186" y="118"/>
                      </a:cubicBezTo>
                      <a:cubicBezTo>
                        <a:pt x="189" y="119"/>
                        <a:pt x="199" y="120"/>
                        <a:pt x="202" y="122"/>
                      </a:cubicBezTo>
                      <a:cubicBezTo>
                        <a:pt x="206" y="124"/>
                        <a:pt x="214" y="130"/>
                        <a:pt x="214" y="130"/>
                      </a:cubicBezTo>
                      <a:cubicBezTo>
                        <a:pt x="224" y="145"/>
                        <a:pt x="228" y="158"/>
                        <a:pt x="244" y="168"/>
                      </a:cubicBezTo>
                      <a:cubicBezTo>
                        <a:pt x="250" y="172"/>
                        <a:pt x="262" y="178"/>
                        <a:pt x="262" y="178"/>
                      </a:cubicBezTo>
                      <a:cubicBezTo>
                        <a:pt x="265" y="178"/>
                        <a:pt x="286" y="182"/>
                        <a:pt x="284" y="170"/>
                      </a:cubicBezTo>
                      <a:cubicBezTo>
                        <a:pt x="283" y="164"/>
                        <a:pt x="268" y="160"/>
                        <a:pt x="268" y="160"/>
                      </a:cubicBezTo>
                      <a:cubicBezTo>
                        <a:pt x="261" y="150"/>
                        <a:pt x="270" y="143"/>
                        <a:pt x="256" y="138"/>
                      </a:cubicBezTo>
                      <a:cubicBezTo>
                        <a:pt x="254" y="136"/>
                        <a:pt x="251" y="135"/>
                        <a:pt x="250" y="132"/>
                      </a:cubicBezTo>
                      <a:cubicBezTo>
                        <a:pt x="248" y="129"/>
                        <a:pt x="250" y="125"/>
                        <a:pt x="248" y="122"/>
                      </a:cubicBezTo>
                      <a:cubicBezTo>
                        <a:pt x="246" y="118"/>
                        <a:pt x="240" y="118"/>
                        <a:pt x="236" y="116"/>
                      </a:cubicBezTo>
                      <a:cubicBezTo>
                        <a:pt x="230" y="107"/>
                        <a:pt x="227" y="100"/>
                        <a:pt x="240" y="96"/>
                      </a:cubicBezTo>
                      <a:cubicBezTo>
                        <a:pt x="236" y="83"/>
                        <a:pt x="236" y="84"/>
                        <a:pt x="220" y="86"/>
                      </a:cubicBezTo>
                      <a:cubicBezTo>
                        <a:pt x="209" y="82"/>
                        <a:pt x="208" y="82"/>
                        <a:pt x="210" y="70"/>
                      </a:cubicBezTo>
                      <a:cubicBezTo>
                        <a:pt x="207" y="60"/>
                        <a:pt x="199" y="57"/>
                        <a:pt x="190" y="54"/>
                      </a:cubicBezTo>
                      <a:cubicBezTo>
                        <a:pt x="181" y="45"/>
                        <a:pt x="181" y="42"/>
                        <a:pt x="168" y="38"/>
                      </a:cubicBezTo>
                      <a:cubicBezTo>
                        <a:pt x="164" y="37"/>
                        <a:pt x="156" y="34"/>
                        <a:pt x="156" y="34"/>
                      </a:cubicBezTo>
                      <a:cubicBezTo>
                        <a:pt x="146" y="24"/>
                        <a:pt x="134" y="21"/>
                        <a:pt x="120" y="16"/>
                      </a:cubicBezTo>
                      <a:cubicBezTo>
                        <a:pt x="113" y="14"/>
                        <a:pt x="108" y="8"/>
                        <a:pt x="102" y="4"/>
                      </a:cubicBezTo>
                      <a:cubicBezTo>
                        <a:pt x="100" y="3"/>
                        <a:pt x="96" y="0"/>
                        <a:pt x="96" y="0"/>
                      </a:cubicBezTo>
                      <a:cubicBezTo>
                        <a:pt x="83" y="2"/>
                        <a:pt x="79" y="1"/>
                        <a:pt x="70" y="10"/>
                      </a:cubicBezTo>
                      <a:cubicBezTo>
                        <a:pt x="67" y="19"/>
                        <a:pt x="63" y="27"/>
                        <a:pt x="56" y="32"/>
                      </a:cubicBezTo>
                      <a:cubicBezTo>
                        <a:pt x="49" y="30"/>
                        <a:pt x="52" y="31"/>
                        <a:pt x="46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" name="Freeform 24">
                  <a:extLst>
                    <a:ext uri="{FF2B5EF4-FFF2-40B4-BE49-F238E27FC236}">
                      <a16:creationId xmlns:a16="http://schemas.microsoft.com/office/drawing/2014/main" id="{22FE7E42-FFE9-4E72-A70C-75DF3808057A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2820" y="866"/>
                  <a:ext cx="78" cy="64"/>
                </a:xfrm>
                <a:custGeom>
                  <a:avLst/>
                  <a:gdLst>
                    <a:gd name="T0" fmla="*/ 1 w 78"/>
                    <a:gd name="T1" fmla="*/ 2 h 78"/>
                    <a:gd name="T2" fmla="*/ 27 w 78"/>
                    <a:gd name="T3" fmla="*/ 2 h 78"/>
                    <a:gd name="T4" fmla="*/ 45 w 78"/>
                    <a:gd name="T5" fmla="*/ 2 h 78"/>
                    <a:gd name="T6" fmla="*/ 57 w 78"/>
                    <a:gd name="T7" fmla="*/ 2 h 78"/>
                    <a:gd name="T8" fmla="*/ 43 w 78"/>
                    <a:gd name="T9" fmla="*/ 2 h 78"/>
                    <a:gd name="T10" fmla="*/ 43 w 78"/>
                    <a:gd name="T11" fmla="*/ 2 h 78"/>
                    <a:gd name="T12" fmla="*/ 71 w 78"/>
                    <a:gd name="T13" fmla="*/ 2 h 78"/>
                    <a:gd name="T14" fmla="*/ 67 w 78"/>
                    <a:gd name="T15" fmla="*/ 2 h 78"/>
                    <a:gd name="T16" fmla="*/ 33 w 78"/>
                    <a:gd name="T17" fmla="*/ 2 h 78"/>
                    <a:gd name="T18" fmla="*/ 9 w 78"/>
                    <a:gd name="T19" fmla="*/ 2 h 78"/>
                    <a:gd name="T20" fmla="*/ 3 w 78"/>
                    <a:gd name="T21" fmla="*/ 2 h 78"/>
                    <a:gd name="T22" fmla="*/ 1 w 78"/>
                    <a:gd name="T23" fmla="*/ 2 h 78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0" t="0" r="r" b="b"/>
                  <a:pathLst>
                    <a:path w="78" h="78">
                      <a:moveTo>
                        <a:pt x="1" y="58"/>
                      </a:moveTo>
                      <a:cubicBezTo>
                        <a:pt x="6" y="44"/>
                        <a:pt x="18" y="57"/>
                        <a:pt x="27" y="60"/>
                      </a:cubicBezTo>
                      <a:cubicBezTo>
                        <a:pt x="35" y="57"/>
                        <a:pt x="38" y="52"/>
                        <a:pt x="45" y="48"/>
                      </a:cubicBezTo>
                      <a:cubicBezTo>
                        <a:pt x="48" y="40"/>
                        <a:pt x="51" y="36"/>
                        <a:pt x="57" y="30"/>
                      </a:cubicBezTo>
                      <a:cubicBezTo>
                        <a:pt x="55" y="23"/>
                        <a:pt x="43" y="14"/>
                        <a:pt x="43" y="14"/>
                      </a:cubicBezTo>
                      <a:cubicBezTo>
                        <a:pt x="33" y="0"/>
                        <a:pt x="30" y="1"/>
                        <a:pt x="43" y="4"/>
                      </a:cubicBezTo>
                      <a:cubicBezTo>
                        <a:pt x="54" y="11"/>
                        <a:pt x="58" y="22"/>
                        <a:pt x="71" y="26"/>
                      </a:cubicBezTo>
                      <a:cubicBezTo>
                        <a:pt x="78" y="37"/>
                        <a:pt x="78" y="46"/>
                        <a:pt x="67" y="54"/>
                      </a:cubicBezTo>
                      <a:cubicBezTo>
                        <a:pt x="51" y="49"/>
                        <a:pt x="53" y="71"/>
                        <a:pt x="33" y="78"/>
                      </a:cubicBezTo>
                      <a:cubicBezTo>
                        <a:pt x="16" y="72"/>
                        <a:pt x="25" y="76"/>
                        <a:pt x="9" y="66"/>
                      </a:cubicBezTo>
                      <a:cubicBezTo>
                        <a:pt x="7" y="65"/>
                        <a:pt x="3" y="62"/>
                        <a:pt x="3" y="62"/>
                      </a:cubicBezTo>
                      <a:cubicBezTo>
                        <a:pt x="0" y="54"/>
                        <a:pt x="13" y="42"/>
                        <a:pt x="1" y="5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" name="Freeform 25">
                  <a:extLst>
                    <a:ext uri="{FF2B5EF4-FFF2-40B4-BE49-F238E27FC236}">
                      <a16:creationId xmlns:a16="http://schemas.microsoft.com/office/drawing/2014/main" id="{FD8A0ED0-FCBA-48BC-98EC-93678C462894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2984" y="732"/>
                  <a:ext cx="19" cy="14"/>
                </a:xfrm>
                <a:custGeom>
                  <a:avLst/>
                  <a:gdLst>
                    <a:gd name="T0" fmla="*/ 3 w 17"/>
                    <a:gd name="T1" fmla="*/ 2 h 18"/>
                    <a:gd name="T2" fmla="*/ 3 w 17"/>
                    <a:gd name="T3" fmla="*/ 2 h 18"/>
                    <a:gd name="T4" fmla="*/ 3 w 17"/>
                    <a:gd name="T5" fmla="*/ 2 h 18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17" h="18">
                      <a:moveTo>
                        <a:pt x="3" y="4"/>
                      </a:moveTo>
                      <a:cubicBezTo>
                        <a:pt x="17" y="7"/>
                        <a:pt x="16" y="18"/>
                        <a:pt x="3" y="14"/>
                      </a:cubicBezTo>
                      <a:cubicBezTo>
                        <a:pt x="0" y="6"/>
                        <a:pt x="7" y="0"/>
                        <a:pt x="3" y="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" name="Freeform 26">
                  <a:extLst>
                    <a:ext uri="{FF2B5EF4-FFF2-40B4-BE49-F238E27FC236}">
                      <a16:creationId xmlns:a16="http://schemas.microsoft.com/office/drawing/2014/main" id="{3C71C9F2-37F7-4C56-8CE3-EA79C15D27DE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3083" y="830"/>
                  <a:ext cx="26" cy="19"/>
                </a:xfrm>
                <a:custGeom>
                  <a:avLst/>
                  <a:gdLst>
                    <a:gd name="T0" fmla="*/ 8 w 26"/>
                    <a:gd name="T1" fmla="*/ 3 h 22"/>
                    <a:gd name="T2" fmla="*/ 14 w 26"/>
                    <a:gd name="T3" fmla="*/ 0 h 22"/>
                    <a:gd name="T4" fmla="*/ 14 w 26"/>
                    <a:gd name="T5" fmla="*/ 3 h 22"/>
                    <a:gd name="T6" fmla="*/ 8 w 26"/>
                    <a:gd name="T7" fmla="*/ 3 h 22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6" h="22">
                      <a:moveTo>
                        <a:pt x="8" y="14"/>
                      </a:moveTo>
                      <a:cubicBezTo>
                        <a:pt x="5" y="6"/>
                        <a:pt x="5" y="3"/>
                        <a:pt x="14" y="0"/>
                      </a:cubicBezTo>
                      <a:cubicBezTo>
                        <a:pt x="26" y="4"/>
                        <a:pt x="23" y="16"/>
                        <a:pt x="14" y="22"/>
                      </a:cubicBezTo>
                      <a:cubicBezTo>
                        <a:pt x="0" y="17"/>
                        <a:pt x="13" y="3"/>
                        <a:pt x="8" y="1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" name="Freeform 27">
                  <a:extLst>
                    <a:ext uri="{FF2B5EF4-FFF2-40B4-BE49-F238E27FC236}">
                      <a16:creationId xmlns:a16="http://schemas.microsoft.com/office/drawing/2014/main" id="{D701324C-5758-426D-A164-5FD8225DE60E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2766" y="610"/>
                  <a:ext cx="19" cy="12"/>
                </a:xfrm>
                <a:custGeom>
                  <a:avLst/>
                  <a:gdLst>
                    <a:gd name="T0" fmla="*/ 7 w 20"/>
                    <a:gd name="T1" fmla="*/ 2 h 15"/>
                    <a:gd name="T2" fmla="*/ 10 w 20"/>
                    <a:gd name="T3" fmla="*/ 2 h 15"/>
                    <a:gd name="T4" fmla="*/ 9 w 20"/>
                    <a:gd name="T5" fmla="*/ 2 h 15"/>
                    <a:gd name="T6" fmla="*/ 7 w 20"/>
                    <a:gd name="T7" fmla="*/ 2 h 15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0" h="15">
                      <a:moveTo>
                        <a:pt x="7" y="12"/>
                      </a:moveTo>
                      <a:cubicBezTo>
                        <a:pt x="0" y="1"/>
                        <a:pt x="6" y="0"/>
                        <a:pt x="17" y="2"/>
                      </a:cubicBezTo>
                      <a:cubicBezTo>
                        <a:pt x="20" y="10"/>
                        <a:pt x="18" y="15"/>
                        <a:pt x="9" y="12"/>
                      </a:cubicBezTo>
                      <a:cubicBezTo>
                        <a:pt x="4" y="4"/>
                        <a:pt x="4" y="4"/>
                        <a:pt x="7" y="1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" name="Freeform 28">
                  <a:extLst>
                    <a:ext uri="{FF2B5EF4-FFF2-40B4-BE49-F238E27FC236}">
                      <a16:creationId xmlns:a16="http://schemas.microsoft.com/office/drawing/2014/main" id="{53E00BCA-24A5-4E0F-A938-725D7AC86B64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2600" y="712"/>
                  <a:ext cx="19" cy="12"/>
                </a:xfrm>
                <a:custGeom>
                  <a:avLst/>
                  <a:gdLst>
                    <a:gd name="T0" fmla="*/ 7 w 20"/>
                    <a:gd name="T1" fmla="*/ 2 h 15"/>
                    <a:gd name="T2" fmla="*/ 10 w 20"/>
                    <a:gd name="T3" fmla="*/ 2 h 15"/>
                    <a:gd name="T4" fmla="*/ 10 w 20"/>
                    <a:gd name="T5" fmla="*/ 2 h 15"/>
                    <a:gd name="T6" fmla="*/ 7 w 20"/>
                    <a:gd name="T7" fmla="*/ 2 h 15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0" h="15">
                      <a:moveTo>
                        <a:pt x="7" y="12"/>
                      </a:moveTo>
                      <a:cubicBezTo>
                        <a:pt x="0" y="2"/>
                        <a:pt x="3" y="0"/>
                        <a:pt x="15" y="2"/>
                      </a:cubicBezTo>
                      <a:cubicBezTo>
                        <a:pt x="16" y="4"/>
                        <a:pt x="20" y="12"/>
                        <a:pt x="15" y="14"/>
                      </a:cubicBezTo>
                      <a:cubicBezTo>
                        <a:pt x="12" y="15"/>
                        <a:pt x="7" y="12"/>
                        <a:pt x="7" y="1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7" name="Freeform 29">
                  <a:extLst>
                    <a:ext uri="{FF2B5EF4-FFF2-40B4-BE49-F238E27FC236}">
                      <a16:creationId xmlns:a16="http://schemas.microsoft.com/office/drawing/2014/main" id="{5667F5C5-2B86-4A8B-9F77-1823958F08CF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2417" y="680"/>
                  <a:ext cx="80" cy="66"/>
                </a:xfrm>
                <a:custGeom>
                  <a:avLst/>
                  <a:gdLst>
                    <a:gd name="T0" fmla="*/ 0 w 80"/>
                    <a:gd name="T1" fmla="*/ 2 h 80"/>
                    <a:gd name="T2" fmla="*/ 14 w 80"/>
                    <a:gd name="T3" fmla="*/ 2 h 80"/>
                    <a:gd name="T4" fmla="*/ 26 w 80"/>
                    <a:gd name="T5" fmla="*/ 2 h 80"/>
                    <a:gd name="T6" fmla="*/ 48 w 80"/>
                    <a:gd name="T7" fmla="*/ 2 h 80"/>
                    <a:gd name="T8" fmla="*/ 58 w 80"/>
                    <a:gd name="T9" fmla="*/ 0 h 80"/>
                    <a:gd name="T10" fmla="*/ 80 w 80"/>
                    <a:gd name="T11" fmla="*/ 2 h 80"/>
                    <a:gd name="T12" fmla="*/ 70 w 80"/>
                    <a:gd name="T13" fmla="*/ 2 h 80"/>
                    <a:gd name="T14" fmla="*/ 54 w 80"/>
                    <a:gd name="T15" fmla="*/ 2 h 80"/>
                    <a:gd name="T16" fmla="*/ 48 w 80"/>
                    <a:gd name="T17" fmla="*/ 2 h 80"/>
                    <a:gd name="T18" fmla="*/ 32 w 80"/>
                    <a:gd name="T19" fmla="*/ 2 h 80"/>
                    <a:gd name="T20" fmla="*/ 38 w 80"/>
                    <a:gd name="T21" fmla="*/ 2 h 80"/>
                    <a:gd name="T22" fmla="*/ 30 w 80"/>
                    <a:gd name="T23" fmla="*/ 2 h 80"/>
                    <a:gd name="T24" fmla="*/ 20 w 80"/>
                    <a:gd name="T25" fmla="*/ 2 h 80"/>
                    <a:gd name="T26" fmla="*/ 8 w 80"/>
                    <a:gd name="T27" fmla="*/ 2 h 80"/>
                    <a:gd name="T28" fmla="*/ 0 w 80"/>
                    <a:gd name="T29" fmla="*/ 2 h 80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0" t="0" r="r" b="b"/>
                  <a:pathLst>
                    <a:path w="80" h="80">
                      <a:moveTo>
                        <a:pt x="0" y="50"/>
                      </a:moveTo>
                      <a:cubicBezTo>
                        <a:pt x="1" y="47"/>
                        <a:pt x="12" y="25"/>
                        <a:pt x="14" y="24"/>
                      </a:cubicBezTo>
                      <a:cubicBezTo>
                        <a:pt x="17" y="22"/>
                        <a:pt x="26" y="20"/>
                        <a:pt x="26" y="20"/>
                      </a:cubicBezTo>
                      <a:cubicBezTo>
                        <a:pt x="34" y="23"/>
                        <a:pt x="40" y="21"/>
                        <a:pt x="48" y="18"/>
                      </a:cubicBezTo>
                      <a:cubicBezTo>
                        <a:pt x="52" y="12"/>
                        <a:pt x="54" y="6"/>
                        <a:pt x="58" y="0"/>
                      </a:cubicBezTo>
                      <a:cubicBezTo>
                        <a:pt x="70" y="4"/>
                        <a:pt x="76" y="28"/>
                        <a:pt x="80" y="40"/>
                      </a:cubicBezTo>
                      <a:cubicBezTo>
                        <a:pt x="75" y="54"/>
                        <a:pt x="80" y="50"/>
                        <a:pt x="70" y="56"/>
                      </a:cubicBezTo>
                      <a:cubicBezTo>
                        <a:pt x="61" y="53"/>
                        <a:pt x="59" y="54"/>
                        <a:pt x="54" y="62"/>
                      </a:cubicBezTo>
                      <a:cubicBezTo>
                        <a:pt x="57" y="71"/>
                        <a:pt x="56" y="75"/>
                        <a:pt x="48" y="80"/>
                      </a:cubicBezTo>
                      <a:cubicBezTo>
                        <a:pt x="40" y="77"/>
                        <a:pt x="39" y="72"/>
                        <a:pt x="32" y="68"/>
                      </a:cubicBezTo>
                      <a:cubicBezTo>
                        <a:pt x="26" y="59"/>
                        <a:pt x="30" y="57"/>
                        <a:pt x="38" y="52"/>
                      </a:cubicBezTo>
                      <a:cubicBezTo>
                        <a:pt x="41" y="42"/>
                        <a:pt x="39" y="34"/>
                        <a:pt x="30" y="28"/>
                      </a:cubicBezTo>
                      <a:cubicBezTo>
                        <a:pt x="20" y="31"/>
                        <a:pt x="30" y="40"/>
                        <a:pt x="20" y="48"/>
                      </a:cubicBezTo>
                      <a:cubicBezTo>
                        <a:pt x="16" y="51"/>
                        <a:pt x="8" y="56"/>
                        <a:pt x="8" y="56"/>
                      </a:cubicBezTo>
                      <a:cubicBezTo>
                        <a:pt x="2" y="50"/>
                        <a:pt x="5" y="50"/>
                        <a:pt x="0" y="50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8" name="Freeform 30">
                  <a:extLst>
                    <a:ext uri="{FF2B5EF4-FFF2-40B4-BE49-F238E27FC236}">
                      <a16:creationId xmlns:a16="http://schemas.microsoft.com/office/drawing/2014/main" id="{D7D4D42E-9FF3-4056-8954-DA11FE0B9635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2391" y="541"/>
                  <a:ext cx="94" cy="142"/>
                </a:xfrm>
                <a:custGeom>
                  <a:avLst/>
                  <a:gdLst>
                    <a:gd name="T0" fmla="*/ 14 w 94"/>
                    <a:gd name="T1" fmla="*/ 2 h 174"/>
                    <a:gd name="T2" fmla="*/ 26 w 94"/>
                    <a:gd name="T3" fmla="*/ 2 h 174"/>
                    <a:gd name="T4" fmla="*/ 32 w 94"/>
                    <a:gd name="T5" fmla="*/ 2 h 174"/>
                    <a:gd name="T6" fmla="*/ 52 w 94"/>
                    <a:gd name="T7" fmla="*/ 2 h 174"/>
                    <a:gd name="T8" fmla="*/ 46 w 94"/>
                    <a:gd name="T9" fmla="*/ 2 h 174"/>
                    <a:gd name="T10" fmla="*/ 66 w 94"/>
                    <a:gd name="T11" fmla="*/ 2 h 174"/>
                    <a:gd name="T12" fmla="*/ 76 w 94"/>
                    <a:gd name="T13" fmla="*/ 2 h 174"/>
                    <a:gd name="T14" fmla="*/ 58 w 94"/>
                    <a:gd name="T15" fmla="*/ 2 h 174"/>
                    <a:gd name="T16" fmla="*/ 74 w 94"/>
                    <a:gd name="T17" fmla="*/ 2 h 174"/>
                    <a:gd name="T18" fmla="*/ 84 w 94"/>
                    <a:gd name="T19" fmla="*/ 2 h 174"/>
                    <a:gd name="T20" fmla="*/ 82 w 94"/>
                    <a:gd name="T21" fmla="*/ 2 h 174"/>
                    <a:gd name="T22" fmla="*/ 60 w 94"/>
                    <a:gd name="T23" fmla="*/ 2 h 174"/>
                    <a:gd name="T24" fmla="*/ 50 w 94"/>
                    <a:gd name="T25" fmla="*/ 2 h 174"/>
                    <a:gd name="T26" fmla="*/ 34 w 94"/>
                    <a:gd name="T27" fmla="*/ 2 h 174"/>
                    <a:gd name="T28" fmla="*/ 30 w 94"/>
                    <a:gd name="T29" fmla="*/ 2 h 174"/>
                    <a:gd name="T30" fmla="*/ 42 w 94"/>
                    <a:gd name="T31" fmla="*/ 2 h 174"/>
                    <a:gd name="T32" fmla="*/ 30 w 94"/>
                    <a:gd name="T33" fmla="*/ 0 h 174"/>
                    <a:gd name="T34" fmla="*/ 18 w 94"/>
                    <a:gd name="T35" fmla="*/ 2 h 174"/>
                    <a:gd name="T36" fmla="*/ 4 w 94"/>
                    <a:gd name="T37" fmla="*/ 2 h 174"/>
                    <a:gd name="T38" fmla="*/ 14 w 94"/>
                    <a:gd name="T39" fmla="*/ 2 h 174"/>
                    <a:gd name="T40" fmla="*/ 14 w 94"/>
                    <a:gd name="T41" fmla="*/ 2 h 174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94" h="174">
                      <a:moveTo>
                        <a:pt x="14" y="96"/>
                      </a:moveTo>
                      <a:cubicBezTo>
                        <a:pt x="11" y="109"/>
                        <a:pt x="15" y="120"/>
                        <a:pt x="26" y="128"/>
                      </a:cubicBezTo>
                      <a:cubicBezTo>
                        <a:pt x="34" y="120"/>
                        <a:pt x="35" y="119"/>
                        <a:pt x="32" y="108"/>
                      </a:cubicBezTo>
                      <a:cubicBezTo>
                        <a:pt x="35" y="92"/>
                        <a:pt x="39" y="92"/>
                        <a:pt x="52" y="100"/>
                      </a:cubicBezTo>
                      <a:cubicBezTo>
                        <a:pt x="59" y="110"/>
                        <a:pt x="49" y="114"/>
                        <a:pt x="46" y="124"/>
                      </a:cubicBezTo>
                      <a:cubicBezTo>
                        <a:pt x="50" y="137"/>
                        <a:pt x="57" y="129"/>
                        <a:pt x="66" y="126"/>
                      </a:cubicBezTo>
                      <a:cubicBezTo>
                        <a:pt x="77" y="129"/>
                        <a:pt x="79" y="131"/>
                        <a:pt x="76" y="142"/>
                      </a:cubicBezTo>
                      <a:cubicBezTo>
                        <a:pt x="67" y="139"/>
                        <a:pt x="65" y="141"/>
                        <a:pt x="58" y="148"/>
                      </a:cubicBezTo>
                      <a:cubicBezTo>
                        <a:pt x="60" y="160"/>
                        <a:pt x="62" y="170"/>
                        <a:pt x="74" y="174"/>
                      </a:cubicBezTo>
                      <a:cubicBezTo>
                        <a:pt x="77" y="165"/>
                        <a:pt x="74" y="157"/>
                        <a:pt x="84" y="154"/>
                      </a:cubicBezTo>
                      <a:cubicBezTo>
                        <a:pt x="91" y="143"/>
                        <a:pt x="94" y="122"/>
                        <a:pt x="82" y="112"/>
                      </a:cubicBezTo>
                      <a:cubicBezTo>
                        <a:pt x="77" y="108"/>
                        <a:pt x="66" y="108"/>
                        <a:pt x="60" y="106"/>
                      </a:cubicBezTo>
                      <a:cubicBezTo>
                        <a:pt x="65" y="92"/>
                        <a:pt x="66" y="87"/>
                        <a:pt x="50" y="82"/>
                      </a:cubicBezTo>
                      <a:cubicBezTo>
                        <a:pt x="48" y="82"/>
                        <a:pt x="37" y="86"/>
                        <a:pt x="34" y="82"/>
                      </a:cubicBezTo>
                      <a:cubicBezTo>
                        <a:pt x="32" y="79"/>
                        <a:pt x="30" y="70"/>
                        <a:pt x="30" y="70"/>
                      </a:cubicBezTo>
                      <a:cubicBezTo>
                        <a:pt x="32" y="54"/>
                        <a:pt x="32" y="52"/>
                        <a:pt x="42" y="42"/>
                      </a:cubicBezTo>
                      <a:cubicBezTo>
                        <a:pt x="41" y="30"/>
                        <a:pt x="45" y="5"/>
                        <a:pt x="30" y="0"/>
                      </a:cubicBezTo>
                      <a:cubicBezTo>
                        <a:pt x="14" y="4"/>
                        <a:pt x="16" y="4"/>
                        <a:pt x="18" y="22"/>
                      </a:cubicBezTo>
                      <a:cubicBezTo>
                        <a:pt x="16" y="39"/>
                        <a:pt x="15" y="35"/>
                        <a:pt x="4" y="46"/>
                      </a:cubicBezTo>
                      <a:cubicBezTo>
                        <a:pt x="0" y="59"/>
                        <a:pt x="5" y="67"/>
                        <a:pt x="14" y="76"/>
                      </a:cubicBezTo>
                      <a:cubicBezTo>
                        <a:pt x="15" y="80"/>
                        <a:pt x="17" y="93"/>
                        <a:pt x="14" y="9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9" name="Freeform 31">
                  <a:extLst>
                    <a:ext uri="{FF2B5EF4-FFF2-40B4-BE49-F238E27FC236}">
                      <a16:creationId xmlns:a16="http://schemas.microsoft.com/office/drawing/2014/main" id="{E3D1310E-6004-4885-A795-4C73F60076DD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2415" y="644"/>
                  <a:ext cx="32" cy="41"/>
                </a:xfrm>
                <a:custGeom>
                  <a:avLst/>
                  <a:gdLst>
                    <a:gd name="T0" fmla="*/ 6 w 32"/>
                    <a:gd name="T1" fmla="*/ 2 h 50"/>
                    <a:gd name="T2" fmla="*/ 12 w 32"/>
                    <a:gd name="T3" fmla="*/ 0 h 50"/>
                    <a:gd name="T4" fmla="*/ 20 w 32"/>
                    <a:gd name="T5" fmla="*/ 2 h 50"/>
                    <a:gd name="T6" fmla="*/ 22 w 32"/>
                    <a:gd name="T7" fmla="*/ 2 h 50"/>
                    <a:gd name="T8" fmla="*/ 28 w 32"/>
                    <a:gd name="T9" fmla="*/ 2 h 50"/>
                    <a:gd name="T10" fmla="*/ 32 w 32"/>
                    <a:gd name="T11" fmla="*/ 2 h 50"/>
                    <a:gd name="T12" fmla="*/ 18 w 32"/>
                    <a:gd name="T13" fmla="*/ 2 h 50"/>
                    <a:gd name="T14" fmla="*/ 6 w 32"/>
                    <a:gd name="T15" fmla="*/ 2 h 5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32" h="50">
                      <a:moveTo>
                        <a:pt x="6" y="24"/>
                      </a:moveTo>
                      <a:cubicBezTo>
                        <a:pt x="0" y="15"/>
                        <a:pt x="3" y="6"/>
                        <a:pt x="12" y="0"/>
                      </a:cubicBezTo>
                      <a:cubicBezTo>
                        <a:pt x="23" y="3"/>
                        <a:pt x="23" y="5"/>
                        <a:pt x="20" y="16"/>
                      </a:cubicBezTo>
                      <a:cubicBezTo>
                        <a:pt x="21" y="19"/>
                        <a:pt x="20" y="22"/>
                        <a:pt x="22" y="24"/>
                      </a:cubicBezTo>
                      <a:cubicBezTo>
                        <a:pt x="23" y="26"/>
                        <a:pt x="27" y="24"/>
                        <a:pt x="28" y="26"/>
                      </a:cubicBezTo>
                      <a:cubicBezTo>
                        <a:pt x="30" y="29"/>
                        <a:pt x="32" y="38"/>
                        <a:pt x="32" y="38"/>
                      </a:cubicBezTo>
                      <a:cubicBezTo>
                        <a:pt x="29" y="46"/>
                        <a:pt x="26" y="47"/>
                        <a:pt x="18" y="50"/>
                      </a:cubicBezTo>
                      <a:cubicBezTo>
                        <a:pt x="12" y="41"/>
                        <a:pt x="18" y="24"/>
                        <a:pt x="6" y="2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0" name="Freeform 32">
                  <a:extLst>
                    <a:ext uri="{FF2B5EF4-FFF2-40B4-BE49-F238E27FC236}">
                      <a16:creationId xmlns:a16="http://schemas.microsoft.com/office/drawing/2014/main" id="{C84E7E2E-DE2D-4E6C-89EB-1E09D38F1100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2349" y="654"/>
                  <a:ext cx="45" cy="41"/>
                </a:xfrm>
                <a:custGeom>
                  <a:avLst/>
                  <a:gdLst>
                    <a:gd name="T0" fmla="*/ 0 w 43"/>
                    <a:gd name="T1" fmla="*/ 2 h 50"/>
                    <a:gd name="T2" fmla="*/ 775 w 43"/>
                    <a:gd name="T3" fmla="*/ 2 h 50"/>
                    <a:gd name="T4" fmla="*/ 1372 w 43"/>
                    <a:gd name="T5" fmla="*/ 0 h 50"/>
                    <a:gd name="T6" fmla="*/ 849 w 43"/>
                    <a:gd name="T7" fmla="*/ 2 h 50"/>
                    <a:gd name="T8" fmla="*/ 2 w 43"/>
                    <a:gd name="T9" fmla="*/ 2 h 50"/>
                    <a:gd name="T10" fmla="*/ 0 w 43"/>
                    <a:gd name="T11" fmla="*/ 2 h 5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43" h="50">
                      <a:moveTo>
                        <a:pt x="0" y="44"/>
                      </a:moveTo>
                      <a:cubicBezTo>
                        <a:pt x="6" y="38"/>
                        <a:pt x="18" y="29"/>
                        <a:pt x="22" y="20"/>
                      </a:cubicBezTo>
                      <a:cubicBezTo>
                        <a:pt x="27" y="10"/>
                        <a:pt x="25" y="4"/>
                        <a:pt x="36" y="0"/>
                      </a:cubicBezTo>
                      <a:cubicBezTo>
                        <a:pt x="43" y="11"/>
                        <a:pt x="36" y="24"/>
                        <a:pt x="24" y="28"/>
                      </a:cubicBezTo>
                      <a:cubicBezTo>
                        <a:pt x="21" y="38"/>
                        <a:pt x="12" y="47"/>
                        <a:pt x="2" y="50"/>
                      </a:cubicBezTo>
                      <a:cubicBezTo>
                        <a:pt x="1" y="48"/>
                        <a:pt x="0" y="44"/>
                        <a:pt x="0" y="4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" name="Freeform 33">
                  <a:extLst>
                    <a:ext uri="{FF2B5EF4-FFF2-40B4-BE49-F238E27FC236}">
                      <a16:creationId xmlns:a16="http://schemas.microsoft.com/office/drawing/2014/main" id="{635AC08D-53CF-4374-B80B-8C2525F411C5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4808" y="597"/>
                  <a:ext cx="701" cy="438"/>
                </a:xfrm>
                <a:custGeom>
                  <a:avLst/>
                  <a:gdLst>
                    <a:gd name="T0" fmla="*/ 2147483646 w 471"/>
                    <a:gd name="T1" fmla="*/ 2147483646 h 281"/>
                    <a:gd name="T2" fmla="*/ 2147483646 w 471"/>
                    <a:gd name="T3" fmla="*/ 2147483646 h 281"/>
                    <a:gd name="T4" fmla="*/ 2147483646 w 471"/>
                    <a:gd name="T5" fmla="*/ 2147483646 h 281"/>
                    <a:gd name="T6" fmla="*/ 2147483646 w 471"/>
                    <a:gd name="T7" fmla="*/ 2147483646 h 281"/>
                    <a:gd name="T8" fmla="*/ 2147483646 w 471"/>
                    <a:gd name="T9" fmla="*/ 2147483646 h 281"/>
                    <a:gd name="T10" fmla="*/ 0 w 471"/>
                    <a:gd name="T11" fmla="*/ 2147483646 h 281"/>
                    <a:gd name="T12" fmla="*/ 2147483646 w 471"/>
                    <a:gd name="T13" fmla="*/ 2147483646 h 281"/>
                    <a:gd name="T14" fmla="*/ 2147483646 w 471"/>
                    <a:gd name="T15" fmla="*/ 2147483646 h 281"/>
                    <a:gd name="T16" fmla="*/ 2147483646 w 471"/>
                    <a:gd name="T17" fmla="*/ 2147483646 h 281"/>
                    <a:gd name="T18" fmla="*/ 2147483646 w 471"/>
                    <a:gd name="T19" fmla="*/ 2147483646 h 281"/>
                    <a:gd name="T20" fmla="*/ 2147483646 w 471"/>
                    <a:gd name="T21" fmla="*/ 2147483646 h 281"/>
                    <a:gd name="T22" fmla="*/ 2147483646 w 471"/>
                    <a:gd name="T23" fmla="*/ 2147483646 h 281"/>
                    <a:gd name="T24" fmla="*/ 2147483646 w 471"/>
                    <a:gd name="T25" fmla="*/ 2147483646 h 281"/>
                    <a:gd name="T26" fmla="*/ 2147483646 w 471"/>
                    <a:gd name="T27" fmla="*/ 2147483646 h 281"/>
                    <a:gd name="T28" fmla="*/ 2147483646 w 471"/>
                    <a:gd name="T29" fmla="*/ 2147483646 h 281"/>
                    <a:gd name="T30" fmla="*/ 2147483646 w 471"/>
                    <a:gd name="T31" fmla="*/ 2147483646 h 281"/>
                    <a:gd name="T32" fmla="*/ 2147483646 w 471"/>
                    <a:gd name="T33" fmla="*/ 2147483646 h 281"/>
                    <a:gd name="T34" fmla="*/ 2147483646 w 471"/>
                    <a:gd name="T35" fmla="*/ 0 h 281"/>
                    <a:gd name="T36" fmla="*/ 2147483646 w 471"/>
                    <a:gd name="T37" fmla="*/ 2147483646 h 281"/>
                    <a:gd name="T38" fmla="*/ 2147483646 w 471"/>
                    <a:gd name="T39" fmla="*/ 2147483646 h 281"/>
                    <a:gd name="T40" fmla="*/ 2147483646 w 471"/>
                    <a:gd name="T41" fmla="*/ 2147483646 h 281"/>
                    <a:gd name="T42" fmla="*/ 2147483646 w 471"/>
                    <a:gd name="T43" fmla="*/ 2147483646 h 281"/>
                    <a:gd name="T44" fmla="*/ 2147483646 w 471"/>
                    <a:gd name="T45" fmla="*/ 2147483646 h 281"/>
                    <a:gd name="T46" fmla="*/ 2147483646 w 471"/>
                    <a:gd name="T47" fmla="*/ 2147483646 h 281"/>
                    <a:gd name="T48" fmla="*/ 2147483646 w 471"/>
                    <a:gd name="T49" fmla="*/ 2147483646 h 281"/>
                    <a:gd name="T50" fmla="*/ 2147483646 w 471"/>
                    <a:gd name="T51" fmla="*/ 2147483646 h 281"/>
                    <a:gd name="T52" fmla="*/ 2147483646 w 471"/>
                    <a:gd name="T53" fmla="*/ 2147483646 h 281"/>
                    <a:gd name="T54" fmla="*/ 2147483646 w 471"/>
                    <a:gd name="T55" fmla="*/ 2147483646 h 281"/>
                    <a:gd name="T56" fmla="*/ 2147483646 w 471"/>
                    <a:gd name="T57" fmla="*/ 2147483646 h 281"/>
                    <a:gd name="T58" fmla="*/ 2147483646 w 471"/>
                    <a:gd name="T59" fmla="*/ 2147483646 h 281"/>
                    <a:gd name="T60" fmla="*/ 2147483646 w 471"/>
                    <a:gd name="T61" fmla="*/ 2147483646 h 281"/>
                    <a:gd name="T62" fmla="*/ 2147483646 w 471"/>
                    <a:gd name="T63" fmla="*/ 2147483646 h 281"/>
                    <a:gd name="T64" fmla="*/ 2147483646 w 471"/>
                    <a:gd name="T65" fmla="*/ 2147483646 h 281"/>
                    <a:gd name="T66" fmla="*/ 2147483646 w 471"/>
                    <a:gd name="T67" fmla="*/ 2147483646 h 281"/>
                    <a:gd name="T68" fmla="*/ 2147483646 w 471"/>
                    <a:gd name="T69" fmla="*/ 2147483646 h 281"/>
                    <a:gd name="T70" fmla="*/ 2147483646 w 471"/>
                    <a:gd name="T71" fmla="*/ 2147483646 h 281"/>
                    <a:gd name="T72" fmla="*/ 2147483646 w 471"/>
                    <a:gd name="T73" fmla="*/ 2147483646 h 281"/>
                    <a:gd name="T74" fmla="*/ 2147483646 w 471"/>
                    <a:gd name="T75" fmla="*/ 2147483646 h 281"/>
                    <a:gd name="T76" fmla="*/ 2147483646 w 471"/>
                    <a:gd name="T77" fmla="*/ 2147483646 h 281"/>
                    <a:gd name="T78" fmla="*/ 2147483646 w 471"/>
                    <a:gd name="T79" fmla="*/ 2147483646 h 281"/>
                    <a:gd name="T80" fmla="*/ 2147483646 w 471"/>
                    <a:gd name="T81" fmla="*/ 2147483646 h 281"/>
                    <a:gd name="T82" fmla="*/ 2147483646 w 471"/>
                    <a:gd name="T83" fmla="*/ 2147483646 h 281"/>
                    <a:gd name="T84" fmla="*/ 2147483646 w 471"/>
                    <a:gd name="T85" fmla="*/ 2147483646 h 281"/>
                    <a:gd name="T86" fmla="*/ 2147483646 w 471"/>
                    <a:gd name="T87" fmla="*/ 2147483646 h 281"/>
                    <a:gd name="T88" fmla="*/ 2147483646 w 471"/>
                    <a:gd name="T89" fmla="*/ 2147483646 h 281"/>
                    <a:gd name="T90" fmla="*/ 2147483646 w 471"/>
                    <a:gd name="T91" fmla="*/ 2147483646 h 281"/>
                    <a:gd name="T92" fmla="*/ 2147483646 w 471"/>
                    <a:gd name="T93" fmla="*/ 2147483646 h 281"/>
                    <a:gd name="T94" fmla="*/ 2147483646 w 471"/>
                    <a:gd name="T95" fmla="*/ 2147483646 h 281"/>
                    <a:gd name="T96" fmla="*/ 2147483646 w 471"/>
                    <a:gd name="T97" fmla="*/ 2147483646 h 281"/>
                    <a:gd name="T98" fmla="*/ 2147483646 w 471"/>
                    <a:gd name="T99" fmla="*/ 2147483646 h 281"/>
                    <a:gd name="T100" fmla="*/ 2147483646 w 471"/>
                    <a:gd name="T101" fmla="*/ 2147483646 h 281"/>
                    <a:gd name="T102" fmla="*/ 2147483646 w 471"/>
                    <a:gd name="T103" fmla="*/ 2147483646 h 281"/>
                    <a:gd name="T104" fmla="*/ 2147483646 w 471"/>
                    <a:gd name="T105" fmla="*/ 2147483646 h 281"/>
                    <a:gd name="T106" fmla="*/ 2147483646 w 471"/>
                    <a:gd name="T107" fmla="*/ 2147483646 h 281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</a:gdLst>
                  <a:ahLst/>
                  <a:cxnLst>
                    <a:cxn ang="T108">
                      <a:pos x="T0" y="T1"/>
                    </a:cxn>
                    <a:cxn ang="T109">
                      <a:pos x="T2" y="T3"/>
                    </a:cxn>
                    <a:cxn ang="T110">
                      <a:pos x="T4" y="T5"/>
                    </a:cxn>
                    <a:cxn ang="T111">
                      <a:pos x="T6" y="T7"/>
                    </a:cxn>
                    <a:cxn ang="T112">
                      <a:pos x="T8" y="T9"/>
                    </a:cxn>
                    <a:cxn ang="T113">
                      <a:pos x="T10" y="T11"/>
                    </a:cxn>
                    <a:cxn ang="T114">
                      <a:pos x="T12" y="T13"/>
                    </a:cxn>
                    <a:cxn ang="T115">
                      <a:pos x="T14" y="T15"/>
                    </a:cxn>
                    <a:cxn ang="T116">
                      <a:pos x="T16" y="T17"/>
                    </a:cxn>
                    <a:cxn ang="T117">
                      <a:pos x="T18" y="T19"/>
                    </a:cxn>
                    <a:cxn ang="T118">
                      <a:pos x="T20" y="T21"/>
                    </a:cxn>
                    <a:cxn ang="T119">
                      <a:pos x="T22" y="T23"/>
                    </a:cxn>
                    <a:cxn ang="T120">
                      <a:pos x="T24" y="T25"/>
                    </a:cxn>
                    <a:cxn ang="T121">
                      <a:pos x="T26" y="T27"/>
                    </a:cxn>
                    <a:cxn ang="T122">
                      <a:pos x="T28" y="T29"/>
                    </a:cxn>
                    <a:cxn ang="T123">
                      <a:pos x="T30" y="T31"/>
                    </a:cxn>
                    <a:cxn ang="T124">
                      <a:pos x="T32" y="T33"/>
                    </a:cxn>
                    <a:cxn ang="T125">
                      <a:pos x="T34" y="T35"/>
                    </a:cxn>
                    <a:cxn ang="T126">
                      <a:pos x="T36" y="T37"/>
                    </a:cxn>
                    <a:cxn ang="T127">
                      <a:pos x="T38" y="T39"/>
                    </a:cxn>
                    <a:cxn ang="T128">
                      <a:pos x="T40" y="T41"/>
                    </a:cxn>
                    <a:cxn ang="T129">
                      <a:pos x="T42" y="T43"/>
                    </a:cxn>
                    <a:cxn ang="T130">
                      <a:pos x="T44" y="T45"/>
                    </a:cxn>
                    <a:cxn ang="T131">
                      <a:pos x="T46" y="T47"/>
                    </a:cxn>
                    <a:cxn ang="T132">
                      <a:pos x="T48" y="T49"/>
                    </a:cxn>
                    <a:cxn ang="T133">
                      <a:pos x="T50" y="T51"/>
                    </a:cxn>
                    <a:cxn ang="T134">
                      <a:pos x="T52" y="T53"/>
                    </a:cxn>
                    <a:cxn ang="T135">
                      <a:pos x="T54" y="T55"/>
                    </a:cxn>
                    <a:cxn ang="T136">
                      <a:pos x="T56" y="T57"/>
                    </a:cxn>
                    <a:cxn ang="T137">
                      <a:pos x="T58" y="T59"/>
                    </a:cxn>
                    <a:cxn ang="T138">
                      <a:pos x="T60" y="T61"/>
                    </a:cxn>
                    <a:cxn ang="T139">
                      <a:pos x="T62" y="T63"/>
                    </a:cxn>
                    <a:cxn ang="T140">
                      <a:pos x="T64" y="T65"/>
                    </a:cxn>
                    <a:cxn ang="T141">
                      <a:pos x="T66" y="T67"/>
                    </a:cxn>
                    <a:cxn ang="T142">
                      <a:pos x="T68" y="T69"/>
                    </a:cxn>
                    <a:cxn ang="T143">
                      <a:pos x="T70" y="T71"/>
                    </a:cxn>
                    <a:cxn ang="T144">
                      <a:pos x="T72" y="T73"/>
                    </a:cxn>
                    <a:cxn ang="T145">
                      <a:pos x="T74" y="T75"/>
                    </a:cxn>
                    <a:cxn ang="T146">
                      <a:pos x="T76" y="T77"/>
                    </a:cxn>
                    <a:cxn ang="T147">
                      <a:pos x="T78" y="T79"/>
                    </a:cxn>
                    <a:cxn ang="T148">
                      <a:pos x="T80" y="T81"/>
                    </a:cxn>
                    <a:cxn ang="T149">
                      <a:pos x="T82" y="T83"/>
                    </a:cxn>
                    <a:cxn ang="T150">
                      <a:pos x="T84" y="T85"/>
                    </a:cxn>
                    <a:cxn ang="T151">
                      <a:pos x="T86" y="T87"/>
                    </a:cxn>
                    <a:cxn ang="T152">
                      <a:pos x="T88" y="T89"/>
                    </a:cxn>
                    <a:cxn ang="T153">
                      <a:pos x="T90" y="T91"/>
                    </a:cxn>
                    <a:cxn ang="T154">
                      <a:pos x="T92" y="T93"/>
                    </a:cxn>
                    <a:cxn ang="T155">
                      <a:pos x="T94" y="T95"/>
                    </a:cxn>
                    <a:cxn ang="T156">
                      <a:pos x="T96" y="T97"/>
                    </a:cxn>
                    <a:cxn ang="T157">
                      <a:pos x="T98" y="T99"/>
                    </a:cxn>
                    <a:cxn ang="T158">
                      <a:pos x="T100" y="T101"/>
                    </a:cxn>
                    <a:cxn ang="T159">
                      <a:pos x="T102" y="T103"/>
                    </a:cxn>
                    <a:cxn ang="T160">
                      <a:pos x="T104" y="T105"/>
                    </a:cxn>
                    <a:cxn ang="T161">
                      <a:pos x="T106" y="T107"/>
                    </a:cxn>
                  </a:cxnLst>
                  <a:rect l="0" t="0" r="r" b="b"/>
                  <a:pathLst>
                    <a:path w="471" h="281">
                      <a:moveTo>
                        <a:pt x="21" y="280"/>
                      </a:moveTo>
                      <a:cubicBezTo>
                        <a:pt x="32" y="281"/>
                        <a:pt x="25" y="253"/>
                        <a:pt x="24" y="250"/>
                      </a:cubicBezTo>
                      <a:cubicBezTo>
                        <a:pt x="23" y="248"/>
                        <a:pt x="22" y="245"/>
                        <a:pt x="22" y="245"/>
                      </a:cubicBezTo>
                      <a:cubicBezTo>
                        <a:pt x="21" y="243"/>
                        <a:pt x="20" y="221"/>
                        <a:pt x="16" y="218"/>
                      </a:cubicBezTo>
                      <a:cubicBezTo>
                        <a:pt x="13" y="216"/>
                        <a:pt x="4" y="215"/>
                        <a:pt x="4" y="215"/>
                      </a:cubicBezTo>
                      <a:cubicBezTo>
                        <a:pt x="0" y="207"/>
                        <a:pt x="3" y="200"/>
                        <a:pt x="0" y="191"/>
                      </a:cubicBezTo>
                      <a:cubicBezTo>
                        <a:pt x="2" y="185"/>
                        <a:pt x="7" y="186"/>
                        <a:pt x="12" y="180"/>
                      </a:cubicBezTo>
                      <a:cubicBezTo>
                        <a:pt x="14" y="172"/>
                        <a:pt x="14" y="169"/>
                        <a:pt x="6" y="165"/>
                      </a:cubicBezTo>
                      <a:cubicBezTo>
                        <a:pt x="4" y="163"/>
                        <a:pt x="2" y="162"/>
                        <a:pt x="2" y="160"/>
                      </a:cubicBezTo>
                      <a:cubicBezTo>
                        <a:pt x="2" y="150"/>
                        <a:pt x="16" y="123"/>
                        <a:pt x="28" y="120"/>
                      </a:cubicBezTo>
                      <a:cubicBezTo>
                        <a:pt x="32" y="111"/>
                        <a:pt x="40" y="105"/>
                        <a:pt x="44" y="96"/>
                      </a:cubicBezTo>
                      <a:cubicBezTo>
                        <a:pt x="39" y="83"/>
                        <a:pt x="38" y="85"/>
                        <a:pt x="42" y="70"/>
                      </a:cubicBezTo>
                      <a:cubicBezTo>
                        <a:pt x="38" y="60"/>
                        <a:pt x="34" y="48"/>
                        <a:pt x="24" y="43"/>
                      </a:cubicBezTo>
                      <a:cubicBezTo>
                        <a:pt x="18" y="36"/>
                        <a:pt x="10" y="37"/>
                        <a:pt x="20" y="32"/>
                      </a:cubicBezTo>
                      <a:cubicBezTo>
                        <a:pt x="27" y="34"/>
                        <a:pt x="26" y="32"/>
                        <a:pt x="26" y="36"/>
                      </a:cubicBezTo>
                      <a:cubicBezTo>
                        <a:pt x="34" y="41"/>
                        <a:pt x="39" y="39"/>
                        <a:pt x="48" y="35"/>
                      </a:cubicBezTo>
                      <a:cubicBezTo>
                        <a:pt x="45" y="22"/>
                        <a:pt x="48" y="14"/>
                        <a:pt x="64" y="11"/>
                      </a:cubicBezTo>
                      <a:cubicBezTo>
                        <a:pt x="71" y="8"/>
                        <a:pt x="75" y="3"/>
                        <a:pt x="82" y="0"/>
                      </a:cubicBezTo>
                      <a:cubicBezTo>
                        <a:pt x="84" y="1"/>
                        <a:pt x="88" y="0"/>
                        <a:pt x="88" y="2"/>
                      </a:cubicBezTo>
                      <a:cubicBezTo>
                        <a:pt x="90" y="12"/>
                        <a:pt x="75" y="13"/>
                        <a:pt x="92" y="9"/>
                      </a:cubicBezTo>
                      <a:cubicBezTo>
                        <a:pt x="94" y="8"/>
                        <a:pt x="96" y="5"/>
                        <a:pt x="98" y="5"/>
                      </a:cubicBezTo>
                      <a:cubicBezTo>
                        <a:pt x="102" y="4"/>
                        <a:pt x="106" y="7"/>
                        <a:pt x="110" y="8"/>
                      </a:cubicBezTo>
                      <a:cubicBezTo>
                        <a:pt x="112" y="8"/>
                        <a:pt x="116" y="9"/>
                        <a:pt x="116" y="9"/>
                      </a:cubicBezTo>
                      <a:cubicBezTo>
                        <a:pt x="122" y="16"/>
                        <a:pt x="129" y="13"/>
                        <a:pt x="141" y="14"/>
                      </a:cubicBezTo>
                      <a:cubicBezTo>
                        <a:pt x="143" y="21"/>
                        <a:pt x="147" y="22"/>
                        <a:pt x="155" y="24"/>
                      </a:cubicBezTo>
                      <a:cubicBezTo>
                        <a:pt x="159" y="22"/>
                        <a:pt x="163" y="20"/>
                        <a:pt x="167" y="17"/>
                      </a:cubicBezTo>
                      <a:cubicBezTo>
                        <a:pt x="169" y="16"/>
                        <a:pt x="173" y="14"/>
                        <a:pt x="173" y="14"/>
                      </a:cubicBezTo>
                      <a:cubicBezTo>
                        <a:pt x="195" y="26"/>
                        <a:pt x="175" y="20"/>
                        <a:pt x="195" y="14"/>
                      </a:cubicBezTo>
                      <a:cubicBezTo>
                        <a:pt x="207" y="17"/>
                        <a:pt x="201" y="26"/>
                        <a:pt x="211" y="32"/>
                      </a:cubicBezTo>
                      <a:cubicBezTo>
                        <a:pt x="214" y="38"/>
                        <a:pt x="224" y="55"/>
                        <a:pt x="231" y="59"/>
                      </a:cubicBezTo>
                      <a:cubicBezTo>
                        <a:pt x="241" y="70"/>
                        <a:pt x="235" y="67"/>
                        <a:pt x="245" y="70"/>
                      </a:cubicBezTo>
                      <a:cubicBezTo>
                        <a:pt x="249" y="69"/>
                        <a:pt x="253" y="69"/>
                        <a:pt x="257" y="68"/>
                      </a:cubicBezTo>
                      <a:cubicBezTo>
                        <a:pt x="261" y="67"/>
                        <a:pt x="270" y="65"/>
                        <a:pt x="270" y="65"/>
                      </a:cubicBezTo>
                      <a:cubicBezTo>
                        <a:pt x="278" y="66"/>
                        <a:pt x="283" y="67"/>
                        <a:pt x="290" y="71"/>
                      </a:cubicBezTo>
                      <a:cubicBezTo>
                        <a:pt x="304" y="88"/>
                        <a:pt x="282" y="62"/>
                        <a:pt x="300" y="81"/>
                      </a:cubicBezTo>
                      <a:cubicBezTo>
                        <a:pt x="302" y="84"/>
                        <a:pt x="308" y="90"/>
                        <a:pt x="308" y="90"/>
                      </a:cubicBezTo>
                      <a:cubicBezTo>
                        <a:pt x="311" y="98"/>
                        <a:pt x="315" y="103"/>
                        <a:pt x="318" y="111"/>
                      </a:cubicBezTo>
                      <a:cubicBezTo>
                        <a:pt x="319" y="114"/>
                        <a:pt x="321" y="117"/>
                        <a:pt x="322" y="120"/>
                      </a:cubicBezTo>
                      <a:cubicBezTo>
                        <a:pt x="323" y="122"/>
                        <a:pt x="324" y="125"/>
                        <a:pt x="324" y="125"/>
                      </a:cubicBezTo>
                      <a:cubicBezTo>
                        <a:pt x="321" y="132"/>
                        <a:pt x="313" y="134"/>
                        <a:pt x="310" y="142"/>
                      </a:cubicBezTo>
                      <a:cubicBezTo>
                        <a:pt x="313" y="151"/>
                        <a:pt x="317" y="146"/>
                        <a:pt x="322" y="141"/>
                      </a:cubicBezTo>
                      <a:cubicBezTo>
                        <a:pt x="341" y="143"/>
                        <a:pt x="339" y="142"/>
                        <a:pt x="342" y="155"/>
                      </a:cubicBezTo>
                      <a:cubicBezTo>
                        <a:pt x="351" y="150"/>
                        <a:pt x="355" y="152"/>
                        <a:pt x="364" y="157"/>
                      </a:cubicBezTo>
                      <a:cubicBezTo>
                        <a:pt x="369" y="162"/>
                        <a:pt x="372" y="166"/>
                        <a:pt x="380" y="168"/>
                      </a:cubicBezTo>
                      <a:cubicBezTo>
                        <a:pt x="381" y="169"/>
                        <a:pt x="383" y="171"/>
                        <a:pt x="382" y="172"/>
                      </a:cubicBezTo>
                      <a:cubicBezTo>
                        <a:pt x="380" y="176"/>
                        <a:pt x="368" y="172"/>
                        <a:pt x="382" y="176"/>
                      </a:cubicBezTo>
                      <a:cubicBezTo>
                        <a:pt x="386" y="175"/>
                        <a:pt x="390" y="173"/>
                        <a:pt x="394" y="172"/>
                      </a:cubicBezTo>
                      <a:cubicBezTo>
                        <a:pt x="396" y="172"/>
                        <a:pt x="400" y="171"/>
                        <a:pt x="400" y="171"/>
                      </a:cubicBezTo>
                      <a:cubicBezTo>
                        <a:pt x="413" y="177"/>
                        <a:pt x="427" y="179"/>
                        <a:pt x="439" y="185"/>
                      </a:cubicBezTo>
                      <a:cubicBezTo>
                        <a:pt x="441" y="190"/>
                        <a:pt x="445" y="194"/>
                        <a:pt x="447" y="199"/>
                      </a:cubicBezTo>
                      <a:cubicBezTo>
                        <a:pt x="453" y="198"/>
                        <a:pt x="460" y="195"/>
                        <a:pt x="465" y="201"/>
                      </a:cubicBezTo>
                      <a:cubicBezTo>
                        <a:pt x="468" y="205"/>
                        <a:pt x="471" y="215"/>
                        <a:pt x="471" y="215"/>
                      </a:cubicBezTo>
                      <a:cubicBezTo>
                        <a:pt x="468" y="231"/>
                        <a:pt x="469" y="248"/>
                        <a:pt x="451" y="258"/>
                      </a:cubicBezTo>
                      <a:cubicBezTo>
                        <a:pt x="447" y="262"/>
                        <a:pt x="437" y="275"/>
                        <a:pt x="435" y="281"/>
                      </a:cubicBezTo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2" name="Freeform 34">
                  <a:extLst>
                    <a:ext uri="{FF2B5EF4-FFF2-40B4-BE49-F238E27FC236}">
                      <a16:creationId xmlns:a16="http://schemas.microsoft.com/office/drawing/2014/main" id="{03C9D134-4ED6-442E-8888-D415CE0D93E5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3880" y="-7"/>
                  <a:ext cx="984" cy="692"/>
                </a:xfrm>
                <a:custGeom>
                  <a:avLst/>
                  <a:gdLst>
                    <a:gd name="T0" fmla="*/ 406 w 984"/>
                    <a:gd name="T1" fmla="*/ 2 h 844"/>
                    <a:gd name="T2" fmla="*/ 502 w 984"/>
                    <a:gd name="T3" fmla="*/ 2 h 844"/>
                    <a:gd name="T4" fmla="*/ 550 w 984"/>
                    <a:gd name="T5" fmla="*/ 2 h 844"/>
                    <a:gd name="T6" fmla="*/ 578 w 984"/>
                    <a:gd name="T7" fmla="*/ 2 h 844"/>
                    <a:gd name="T8" fmla="*/ 586 w 984"/>
                    <a:gd name="T9" fmla="*/ 2 h 844"/>
                    <a:gd name="T10" fmla="*/ 606 w 984"/>
                    <a:gd name="T11" fmla="*/ 2 h 844"/>
                    <a:gd name="T12" fmla="*/ 642 w 984"/>
                    <a:gd name="T13" fmla="*/ 2 h 844"/>
                    <a:gd name="T14" fmla="*/ 682 w 984"/>
                    <a:gd name="T15" fmla="*/ 2 h 844"/>
                    <a:gd name="T16" fmla="*/ 706 w 984"/>
                    <a:gd name="T17" fmla="*/ 2 h 844"/>
                    <a:gd name="T18" fmla="*/ 762 w 984"/>
                    <a:gd name="T19" fmla="*/ 2 h 844"/>
                    <a:gd name="T20" fmla="*/ 798 w 984"/>
                    <a:gd name="T21" fmla="*/ 2 h 844"/>
                    <a:gd name="T22" fmla="*/ 798 w 984"/>
                    <a:gd name="T23" fmla="*/ 2 h 844"/>
                    <a:gd name="T24" fmla="*/ 790 w 984"/>
                    <a:gd name="T25" fmla="*/ 2 h 844"/>
                    <a:gd name="T26" fmla="*/ 766 w 984"/>
                    <a:gd name="T27" fmla="*/ 2 h 844"/>
                    <a:gd name="T28" fmla="*/ 762 w 984"/>
                    <a:gd name="T29" fmla="*/ 2 h 844"/>
                    <a:gd name="T30" fmla="*/ 802 w 984"/>
                    <a:gd name="T31" fmla="*/ 2 h 844"/>
                    <a:gd name="T32" fmla="*/ 786 w 984"/>
                    <a:gd name="T33" fmla="*/ 2 h 844"/>
                    <a:gd name="T34" fmla="*/ 830 w 984"/>
                    <a:gd name="T35" fmla="*/ 2 h 844"/>
                    <a:gd name="T36" fmla="*/ 854 w 984"/>
                    <a:gd name="T37" fmla="*/ 2 h 844"/>
                    <a:gd name="T38" fmla="*/ 830 w 984"/>
                    <a:gd name="T39" fmla="*/ 2 h 844"/>
                    <a:gd name="T40" fmla="*/ 746 w 984"/>
                    <a:gd name="T41" fmla="*/ 2 h 844"/>
                    <a:gd name="T42" fmla="*/ 678 w 984"/>
                    <a:gd name="T43" fmla="*/ 2 h 844"/>
                    <a:gd name="T44" fmla="*/ 590 w 984"/>
                    <a:gd name="T45" fmla="*/ 2 h 844"/>
                    <a:gd name="T46" fmla="*/ 642 w 984"/>
                    <a:gd name="T47" fmla="*/ 2 h 844"/>
                    <a:gd name="T48" fmla="*/ 710 w 984"/>
                    <a:gd name="T49" fmla="*/ 2 h 844"/>
                    <a:gd name="T50" fmla="*/ 738 w 984"/>
                    <a:gd name="T51" fmla="*/ 2 h 844"/>
                    <a:gd name="T52" fmla="*/ 774 w 984"/>
                    <a:gd name="T53" fmla="*/ 2 h 844"/>
                    <a:gd name="T54" fmla="*/ 766 w 984"/>
                    <a:gd name="T55" fmla="*/ 2 h 844"/>
                    <a:gd name="T56" fmla="*/ 802 w 984"/>
                    <a:gd name="T57" fmla="*/ 2 h 844"/>
                    <a:gd name="T58" fmla="*/ 838 w 984"/>
                    <a:gd name="T59" fmla="*/ 2 h 844"/>
                    <a:gd name="T60" fmla="*/ 922 w 984"/>
                    <a:gd name="T61" fmla="*/ 2 h 844"/>
                    <a:gd name="T62" fmla="*/ 942 w 984"/>
                    <a:gd name="T63" fmla="*/ 2 h 844"/>
                    <a:gd name="T64" fmla="*/ 874 w 984"/>
                    <a:gd name="T65" fmla="*/ 2 h 844"/>
                    <a:gd name="T66" fmla="*/ 830 w 984"/>
                    <a:gd name="T67" fmla="*/ 2 h 844"/>
                    <a:gd name="T68" fmla="*/ 778 w 984"/>
                    <a:gd name="T69" fmla="*/ 2 h 844"/>
                    <a:gd name="T70" fmla="*/ 702 w 984"/>
                    <a:gd name="T71" fmla="*/ 2 h 844"/>
                    <a:gd name="T72" fmla="*/ 614 w 984"/>
                    <a:gd name="T73" fmla="*/ 2 h 844"/>
                    <a:gd name="T74" fmla="*/ 506 w 984"/>
                    <a:gd name="T75" fmla="*/ 2 h 844"/>
                    <a:gd name="T76" fmla="*/ 462 w 984"/>
                    <a:gd name="T77" fmla="*/ 2 h 844"/>
                    <a:gd name="T78" fmla="*/ 430 w 984"/>
                    <a:gd name="T79" fmla="*/ 2 h 844"/>
                    <a:gd name="T80" fmla="*/ 382 w 984"/>
                    <a:gd name="T81" fmla="*/ 2 h 844"/>
                    <a:gd name="T82" fmla="*/ 342 w 984"/>
                    <a:gd name="T83" fmla="*/ 2 h 844"/>
                    <a:gd name="T84" fmla="*/ 354 w 984"/>
                    <a:gd name="T85" fmla="*/ 2 h 844"/>
                    <a:gd name="T86" fmla="*/ 418 w 984"/>
                    <a:gd name="T87" fmla="*/ 2 h 844"/>
                    <a:gd name="T88" fmla="*/ 422 w 984"/>
                    <a:gd name="T89" fmla="*/ 2 h 844"/>
                    <a:gd name="T90" fmla="*/ 394 w 984"/>
                    <a:gd name="T91" fmla="*/ 2 h 844"/>
                    <a:gd name="T92" fmla="*/ 354 w 984"/>
                    <a:gd name="T93" fmla="*/ 2 h 844"/>
                    <a:gd name="T94" fmla="*/ 314 w 984"/>
                    <a:gd name="T95" fmla="*/ 2 h 844"/>
                    <a:gd name="T96" fmla="*/ 266 w 984"/>
                    <a:gd name="T97" fmla="*/ 2 h 844"/>
                    <a:gd name="T98" fmla="*/ 210 w 984"/>
                    <a:gd name="T99" fmla="*/ 2 h 844"/>
                    <a:gd name="T100" fmla="*/ 154 w 984"/>
                    <a:gd name="T101" fmla="*/ 2 h 844"/>
                    <a:gd name="T102" fmla="*/ 66 w 984"/>
                    <a:gd name="T103" fmla="*/ 2 h 844"/>
                    <a:gd name="T104" fmla="*/ 34 w 984"/>
                    <a:gd name="T105" fmla="*/ 2 h 844"/>
                    <a:gd name="T106" fmla="*/ 46 w 984"/>
                    <a:gd name="T107" fmla="*/ 2 h 844"/>
                    <a:gd name="T108" fmla="*/ 102 w 984"/>
                    <a:gd name="T109" fmla="*/ 2 h 844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</a:gdLst>
                  <a:ahLst/>
                  <a:cxnLst>
                    <a:cxn ang="T110">
                      <a:pos x="T0" y="T1"/>
                    </a:cxn>
                    <a:cxn ang="T111">
                      <a:pos x="T2" y="T3"/>
                    </a:cxn>
                    <a:cxn ang="T112">
                      <a:pos x="T4" y="T5"/>
                    </a:cxn>
                    <a:cxn ang="T113">
                      <a:pos x="T6" y="T7"/>
                    </a:cxn>
                    <a:cxn ang="T114">
                      <a:pos x="T8" y="T9"/>
                    </a:cxn>
                    <a:cxn ang="T115">
                      <a:pos x="T10" y="T11"/>
                    </a:cxn>
                    <a:cxn ang="T116">
                      <a:pos x="T12" y="T13"/>
                    </a:cxn>
                    <a:cxn ang="T117">
                      <a:pos x="T14" y="T15"/>
                    </a:cxn>
                    <a:cxn ang="T118">
                      <a:pos x="T16" y="T17"/>
                    </a:cxn>
                    <a:cxn ang="T119">
                      <a:pos x="T18" y="T19"/>
                    </a:cxn>
                    <a:cxn ang="T120">
                      <a:pos x="T20" y="T21"/>
                    </a:cxn>
                    <a:cxn ang="T121">
                      <a:pos x="T22" y="T23"/>
                    </a:cxn>
                    <a:cxn ang="T122">
                      <a:pos x="T24" y="T25"/>
                    </a:cxn>
                    <a:cxn ang="T123">
                      <a:pos x="T26" y="T27"/>
                    </a:cxn>
                    <a:cxn ang="T124">
                      <a:pos x="T28" y="T29"/>
                    </a:cxn>
                    <a:cxn ang="T125">
                      <a:pos x="T30" y="T31"/>
                    </a:cxn>
                    <a:cxn ang="T126">
                      <a:pos x="T32" y="T33"/>
                    </a:cxn>
                    <a:cxn ang="T127">
                      <a:pos x="T34" y="T35"/>
                    </a:cxn>
                    <a:cxn ang="T128">
                      <a:pos x="T36" y="T37"/>
                    </a:cxn>
                    <a:cxn ang="T129">
                      <a:pos x="T38" y="T39"/>
                    </a:cxn>
                    <a:cxn ang="T130">
                      <a:pos x="T40" y="T41"/>
                    </a:cxn>
                    <a:cxn ang="T131">
                      <a:pos x="T42" y="T43"/>
                    </a:cxn>
                    <a:cxn ang="T132">
                      <a:pos x="T44" y="T45"/>
                    </a:cxn>
                    <a:cxn ang="T133">
                      <a:pos x="T46" y="T47"/>
                    </a:cxn>
                    <a:cxn ang="T134">
                      <a:pos x="T48" y="T49"/>
                    </a:cxn>
                    <a:cxn ang="T135">
                      <a:pos x="T50" y="T51"/>
                    </a:cxn>
                    <a:cxn ang="T136">
                      <a:pos x="T52" y="T53"/>
                    </a:cxn>
                    <a:cxn ang="T137">
                      <a:pos x="T54" y="T55"/>
                    </a:cxn>
                    <a:cxn ang="T138">
                      <a:pos x="T56" y="T57"/>
                    </a:cxn>
                    <a:cxn ang="T139">
                      <a:pos x="T58" y="T59"/>
                    </a:cxn>
                    <a:cxn ang="T140">
                      <a:pos x="T60" y="T61"/>
                    </a:cxn>
                    <a:cxn ang="T141">
                      <a:pos x="T62" y="T63"/>
                    </a:cxn>
                    <a:cxn ang="T142">
                      <a:pos x="T64" y="T65"/>
                    </a:cxn>
                    <a:cxn ang="T143">
                      <a:pos x="T66" y="T67"/>
                    </a:cxn>
                    <a:cxn ang="T144">
                      <a:pos x="T68" y="T69"/>
                    </a:cxn>
                    <a:cxn ang="T145">
                      <a:pos x="T70" y="T71"/>
                    </a:cxn>
                    <a:cxn ang="T146">
                      <a:pos x="T72" y="T73"/>
                    </a:cxn>
                    <a:cxn ang="T147">
                      <a:pos x="T74" y="T75"/>
                    </a:cxn>
                    <a:cxn ang="T148">
                      <a:pos x="T76" y="T77"/>
                    </a:cxn>
                    <a:cxn ang="T149">
                      <a:pos x="T78" y="T79"/>
                    </a:cxn>
                    <a:cxn ang="T150">
                      <a:pos x="T80" y="T81"/>
                    </a:cxn>
                    <a:cxn ang="T151">
                      <a:pos x="T82" y="T83"/>
                    </a:cxn>
                    <a:cxn ang="T152">
                      <a:pos x="T84" y="T85"/>
                    </a:cxn>
                    <a:cxn ang="T153">
                      <a:pos x="T86" y="T87"/>
                    </a:cxn>
                    <a:cxn ang="T154">
                      <a:pos x="T88" y="T89"/>
                    </a:cxn>
                    <a:cxn ang="T155">
                      <a:pos x="T90" y="T91"/>
                    </a:cxn>
                    <a:cxn ang="T156">
                      <a:pos x="T92" y="T93"/>
                    </a:cxn>
                    <a:cxn ang="T157">
                      <a:pos x="T94" y="T95"/>
                    </a:cxn>
                    <a:cxn ang="T158">
                      <a:pos x="T96" y="T97"/>
                    </a:cxn>
                    <a:cxn ang="T159">
                      <a:pos x="T98" y="T99"/>
                    </a:cxn>
                    <a:cxn ang="T160">
                      <a:pos x="T100" y="T101"/>
                    </a:cxn>
                    <a:cxn ang="T161">
                      <a:pos x="T102" y="T103"/>
                    </a:cxn>
                    <a:cxn ang="T162">
                      <a:pos x="T104" y="T105"/>
                    </a:cxn>
                    <a:cxn ang="T163">
                      <a:pos x="T106" y="T107"/>
                    </a:cxn>
                    <a:cxn ang="T164">
                      <a:pos x="T108" y="T109"/>
                    </a:cxn>
                  </a:cxnLst>
                  <a:rect l="0" t="0" r="r" b="b"/>
                  <a:pathLst>
                    <a:path w="984" h="844">
                      <a:moveTo>
                        <a:pt x="82" y="38"/>
                      </a:moveTo>
                      <a:lnTo>
                        <a:pt x="406" y="6"/>
                      </a:lnTo>
                      <a:cubicBezTo>
                        <a:pt x="497" y="22"/>
                        <a:pt x="465" y="0"/>
                        <a:pt x="474" y="54"/>
                      </a:cubicBezTo>
                      <a:cubicBezTo>
                        <a:pt x="492" y="48"/>
                        <a:pt x="484" y="40"/>
                        <a:pt x="502" y="34"/>
                      </a:cubicBezTo>
                      <a:cubicBezTo>
                        <a:pt x="510" y="37"/>
                        <a:pt x="517" y="46"/>
                        <a:pt x="526" y="46"/>
                      </a:cubicBezTo>
                      <a:cubicBezTo>
                        <a:pt x="534" y="46"/>
                        <a:pt x="550" y="38"/>
                        <a:pt x="550" y="38"/>
                      </a:cubicBezTo>
                      <a:cubicBezTo>
                        <a:pt x="556" y="55"/>
                        <a:pt x="552" y="60"/>
                        <a:pt x="542" y="74"/>
                      </a:cubicBezTo>
                      <a:cubicBezTo>
                        <a:pt x="555" y="114"/>
                        <a:pt x="550" y="102"/>
                        <a:pt x="578" y="130"/>
                      </a:cubicBezTo>
                      <a:cubicBezTo>
                        <a:pt x="584" y="148"/>
                        <a:pt x="590" y="148"/>
                        <a:pt x="606" y="138"/>
                      </a:cubicBezTo>
                      <a:cubicBezTo>
                        <a:pt x="600" y="119"/>
                        <a:pt x="594" y="107"/>
                        <a:pt x="586" y="90"/>
                      </a:cubicBezTo>
                      <a:cubicBezTo>
                        <a:pt x="583" y="82"/>
                        <a:pt x="578" y="66"/>
                        <a:pt x="578" y="66"/>
                      </a:cubicBezTo>
                      <a:cubicBezTo>
                        <a:pt x="585" y="44"/>
                        <a:pt x="597" y="56"/>
                        <a:pt x="606" y="70"/>
                      </a:cubicBezTo>
                      <a:cubicBezTo>
                        <a:pt x="609" y="86"/>
                        <a:pt x="608" y="117"/>
                        <a:pt x="626" y="90"/>
                      </a:cubicBezTo>
                      <a:cubicBezTo>
                        <a:pt x="648" y="97"/>
                        <a:pt x="646" y="104"/>
                        <a:pt x="642" y="126"/>
                      </a:cubicBezTo>
                      <a:cubicBezTo>
                        <a:pt x="650" y="150"/>
                        <a:pt x="665" y="141"/>
                        <a:pt x="682" y="130"/>
                      </a:cubicBezTo>
                      <a:cubicBezTo>
                        <a:pt x="689" y="108"/>
                        <a:pt x="673" y="124"/>
                        <a:pt x="682" y="98"/>
                      </a:cubicBezTo>
                      <a:cubicBezTo>
                        <a:pt x="683" y="94"/>
                        <a:pt x="690" y="96"/>
                        <a:pt x="694" y="94"/>
                      </a:cubicBezTo>
                      <a:cubicBezTo>
                        <a:pt x="698" y="92"/>
                        <a:pt x="702" y="89"/>
                        <a:pt x="706" y="86"/>
                      </a:cubicBezTo>
                      <a:cubicBezTo>
                        <a:pt x="717" y="54"/>
                        <a:pt x="688" y="54"/>
                        <a:pt x="742" y="46"/>
                      </a:cubicBezTo>
                      <a:cubicBezTo>
                        <a:pt x="748" y="27"/>
                        <a:pt x="741" y="9"/>
                        <a:pt x="762" y="2"/>
                      </a:cubicBezTo>
                      <a:cubicBezTo>
                        <a:pt x="788" y="11"/>
                        <a:pt x="777" y="38"/>
                        <a:pt x="802" y="46"/>
                      </a:cubicBezTo>
                      <a:cubicBezTo>
                        <a:pt x="831" y="36"/>
                        <a:pt x="805" y="63"/>
                        <a:pt x="798" y="70"/>
                      </a:cubicBezTo>
                      <a:cubicBezTo>
                        <a:pt x="789" y="96"/>
                        <a:pt x="787" y="96"/>
                        <a:pt x="802" y="118"/>
                      </a:cubicBezTo>
                      <a:cubicBezTo>
                        <a:pt x="801" y="122"/>
                        <a:pt x="801" y="127"/>
                        <a:pt x="798" y="130"/>
                      </a:cubicBezTo>
                      <a:cubicBezTo>
                        <a:pt x="794" y="133"/>
                        <a:pt x="784" y="129"/>
                        <a:pt x="782" y="134"/>
                      </a:cubicBezTo>
                      <a:cubicBezTo>
                        <a:pt x="780" y="142"/>
                        <a:pt x="790" y="158"/>
                        <a:pt x="790" y="158"/>
                      </a:cubicBezTo>
                      <a:cubicBezTo>
                        <a:pt x="786" y="161"/>
                        <a:pt x="783" y="165"/>
                        <a:pt x="778" y="166"/>
                      </a:cubicBezTo>
                      <a:cubicBezTo>
                        <a:pt x="774" y="167"/>
                        <a:pt x="769" y="159"/>
                        <a:pt x="766" y="162"/>
                      </a:cubicBezTo>
                      <a:cubicBezTo>
                        <a:pt x="758" y="170"/>
                        <a:pt x="794" y="182"/>
                        <a:pt x="794" y="182"/>
                      </a:cubicBezTo>
                      <a:cubicBezTo>
                        <a:pt x="804" y="211"/>
                        <a:pt x="775" y="190"/>
                        <a:pt x="762" y="186"/>
                      </a:cubicBezTo>
                      <a:cubicBezTo>
                        <a:pt x="767" y="194"/>
                        <a:pt x="773" y="202"/>
                        <a:pt x="778" y="210"/>
                      </a:cubicBezTo>
                      <a:cubicBezTo>
                        <a:pt x="783" y="218"/>
                        <a:pt x="802" y="226"/>
                        <a:pt x="802" y="226"/>
                      </a:cubicBezTo>
                      <a:cubicBezTo>
                        <a:pt x="813" y="242"/>
                        <a:pt x="804" y="245"/>
                        <a:pt x="810" y="262"/>
                      </a:cubicBezTo>
                      <a:cubicBezTo>
                        <a:pt x="803" y="282"/>
                        <a:pt x="793" y="301"/>
                        <a:pt x="786" y="322"/>
                      </a:cubicBezTo>
                      <a:cubicBezTo>
                        <a:pt x="783" y="330"/>
                        <a:pt x="778" y="346"/>
                        <a:pt x="778" y="346"/>
                      </a:cubicBezTo>
                      <a:cubicBezTo>
                        <a:pt x="785" y="366"/>
                        <a:pt x="817" y="394"/>
                        <a:pt x="830" y="414"/>
                      </a:cubicBezTo>
                      <a:cubicBezTo>
                        <a:pt x="835" y="422"/>
                        <a:pt x="841" y="430"/>
                        <a:pt x="846" y="438"/>
                      </a:cubicBezTo>
                      <a:cubicBezTo>
                        <a:pt x="849" y="442"/>
                        <a:pt x="854" y="450"/>
                        <a:pt x="854" y="450"/>
                      </a:cubicBezTo>
                      <a:cubicBezTo>
                        <a:pt x="853" y="457"/>
                        <a:pt x="855" y="466"/>
                        <a:pt x="850" y="470"/>
                      </a:cubicBezTo>
                      <a:cubicBezTo>
                        <a:pt x="844" y="475"/>
                        <a:pt x="831" y="451"/>
                        <a:pt x="830" y="450"/>
                      </a:cubicBezTo>
                      <a:cubicBezTo>
                        <a:pt x="811" y="431"/>
                        <a:pt x="789" y="421"/>
                        <a:pt x="774" y="398"/>
                      </a:cubicBezTo>
                      <a:cubicBezTo>
                        <a:pt x="769" y="379"/>
                        <a:pt x="766" y="371"/>
                        <a:pt x="746" y="378"/>
                      </a:cubicBezTo>
                      <a:cubicBezTo>
                        <a:pt x="717" y="368"/>
                        <a:pt x="730" y="368"/>
                        <a:pt x="706" y="374"/>
                      </a:cubicBezTo>
                      <a:cubicBezTo>
                        <a:pt x="688" y="402"/>
                        <a:pt x="699" y="395"/>
                        <a:pt x="678" y="402"/>
                      </a:cubicBezTo>
                      <a:cubicBezTo>
                        <a:pt x="654" y="386"/>
                        <a:pt x="650" y="390"/>
                        <a:pt x="618" y="394"/>
                      </a:cubicBezTo>
                      <a:cubicBezTo>
                        <a:pt x="607" y="411"/>
                        <a:pt x="601" y="426"/>
                        <a:pt x="590" y="442"/>
                      </a:cubicBezTo>
                      <a:cubicBezTo>
                        <a:pt x="600" y="471"/>
                        <a:pt x="593" y="459"/>
                        <a:pt x="606" y="478"/>
                      </a:cubicBezTo>
                      <a:cubicBezTo>
                        <a:pt x="593" y="518"/>
                        <a:pt x="622" y="548"/>
                        <a:pt x="642" y="578"/>
                      </a:cubicBezTo>
                      <a:cubicBezTo>
                        <a:pt x="651" y="591"/>
                        <a:pt x="651" y="601"/>
                        <a:pt x="666" y="606"/>
                      </a:cubicBezTo>
                      <a:cubicBezTo>
                        <a:pt x="680" y="627"/>
                        <a:pt x="691" y="623"/>
                        <a:pt x="710" y="610"/>
                      </a:cubicBezTo>
                      <a:cubicBezTo>
                        <a:pt x="729" y="616"/>
                        <a:pt x="729" y="606"/>
                        <a:pt x="734" y="590"/>
                      </a:cubicBezTo>
                      <a:cubicBezTo>
                        <a:pt x="735" y="577"/>
                        <a:pt x="731" y="562"/>
                        <a:pt x="738" y="550"/>
                      </a:cubicBezTo>
                      <a:cubicBezTo>
                        <a:pt x="742" y="543"/>
                        <a:pt x="762" y="542"/>
                        <a:pt x="762" y="542"/>
                      </a:cubicBezTo>
                      <a:cubicBezTo>
                        <a:pt x="783" y="547"/>
                        <a:pt x="786" y="552"/>
                        <a:pt x="774" y="570"/>
                      </a:cubicBezTo>
                      <a:cubicBezTo>
                        <a:pt x="779" y="590"/>
                        <a:pt x="790" y="605"/>
                        <a:pt x="770" y="618"/>
                      </a:cubicBezTo>
                      <a:cubicBezTo>
                        <a:pt x="769" y="622"/>
                        <a:pt x="764" y="626"/>
                        <a:pt x="766" y="630"/>
                      </a:cubicBezTo>
                      <a:cubicBezTo>
                        <a:pt x="768" y="634"/>
                        <a:pt x="775" y="634"/>
                        <a:pt x="778" y="638"/>
                      </a:cubicBezTo>
                      <a:cubicBezTo>
                        <a:pt x="788" y="651"/>
                        <a:pt x="786" y="660"/>
                        <a:pt x="802" y="670"/>
                      </a:cubicBezTo>
                      <a:cubicBezTo>
                        <a:pt x="810" y="667"/>
                        <a:pt x="818" y="665"/>
                        <a:pt x="826" y="662"/>
                      </a:cubicBezTo>
                      <a:cubicBezTo>
                        <a:pt x="830" y="661"/>
                        <a:pt x="838" y="658"/>
                        <a:pt x="838" y="658"/>
                      </a:cubicBezTo>
                      <a:cubicBezTo>
                        <a:pt x="857" y="664"/>
                        <a:pt x="864" y="680"/>
                        <a:pt x="870" y="698"/>
                      </a:cubicBezTo>
                      <a:cubicBezTo>
                        <a:pt x="859" y="731"/>
                        <a:pt x="887" y="794"/>
                        <a:pt x="922" y="806"/>
                      </a:cubicBezTo>
                      <a:cubicBezTo>
                        <a:pt x="938" y="801"/>
                        <a:pt x="941" y="792"/>
                        <a:pt x="958" y="798"/>
                      </a:cubicBezTo>
                      <a:cubicBezTo>
                        <a:pt x="984" y="837"/>
                        <a:pt x="928" y="784"/>
                        <a:pt x="942" y="826"/>
                      </a:cubicBezTo>
                      <a:cubicBezTo>
                        <a:pt x="936" y="844"/>
                        <a:pt x="930" y="844"/>
                        <a:pt x="914" y="834"/>
                      </a:cubicBezTo>
                      <a:cubicBezTo>
                        <a:pt x="903" y="817"/>
                        <a:pt x="890" y="821"/>
                        <a:pt x="874" y="810"/>
                      </a:cubicBezTo>
                      <a:cubicBezTo>
                        <a:pt x="851" y="776"/>
                        <a:pt x="882" y="816"/>
                        <a:pt x="854" y="794"/>
                      </a:cubicBezTo>
                      <a:cubicBezTo>
                        <a:pt x="843" y="785"/>
                        <a:pt x="840" y="768"/>
                        <a:pt x="830" y="758"/>
                      </a:cubicBezTo>
                      <a:cubicBezTo>
                        <a:pt x="824" y="739"/>
                        <a:pt x="817" y="724"/>
                        <a:pt x="798" y="718"/>
                      </a:cubicBezTo>
                      <a:cubicBezTo>
                        <a:pt x="791" y="696"/>
                        <a:pt x="800" y="712"/>
                        <a:pt x="778" y="710"/>
                      </a:cubicBezTo>
                      <a:cubicBezTo>
                        <a:pt x="767" y="709"/>
                        <a:pt x="746" y="702"/>
                        <a:pt x="746" y="702"/>
                      </a:cubicBezTo>
                      <a:cubicBezTo>
                        <a:pt x="729" y="691"/>
                        <a:pt x="720" y="674"/>
                        <a:pt x="702" y="662"/>
                      </a:cubicBezTo>
                      <a:cubicBezTo>
                        <a:pt x="694" y="665"/>
                        <a:pt x="687" y="673"/>
                        <a:pt x="678" y="674"/>
                      </a:cubicBezTo>
                      <a:cubicBezTo>
                        <a:pt x="657" y="677"/>
                        <a:pt x="630" y="657"/>
                        <a:pt x="614" y="646"/>
                      </a:cubicBezTo>
                      <a:cubicBezTo>
                        <a:pt x="600" y="637"/>
                        <a:pt x="580" y="639"/>
                        <a:pt x="566" y="630"/>
                      </a:cubicBezTo>
                      <a:cubicBezTo>
                        <a:pt x="546" y="617"/>
                        <a:pt x="525" y="607"/>
                        <a:pt x="506" y="594"/>
                      </a:cubicBezTo>
                      <a:cubicBezTo>
                        <a:pt x="513" y="572"/>
                        <a:pt x="509" y="551"/>
                        <a:pt x="490" y="538"/>
                      </a:cubicBezTo>
                      <a:cubicBezTo>
                        <a:pt x="485" y="522"/>
                        <a:pt x="476" y="515"/>
                        <a:pt x="462" y="506"/>
                      </a:cubicBezTo>
                      <a:cubicBezTo>
                        <a:pt x="441" y="474"/>
                        <a:pt x="469" y="513"/>
                        <a:pt x="442" y="486"/>
                      </a:cubicBezTo>
                      <a:cubicBezTo>
                        <a:pt x="436" y="480"/>
                        <a:pt x="436" y="468"/>
                        <a:pt x="430" y="462"/>
                      </a:cubicBezTo>
                      <a:cubicBezTo>
                        <a:pt x="427" y="459"/>
                        <a:pt x="422" y="459"/>
                        <a:pt x="418" y="458"/>
                      </a:cubicBezTo>
                      <a:cubicBezTo>
                        <a:pt x="407" y="447"/>
                        <a:pt x="382" y="430"/>
                        <a:pt x="382" y="430"/>
                      </a:cubicBezTo>
                      <a:cubicBezTo>
                        <a:pt x="371" y="413"/>
                        <a:pt x="358" y="399"/>
                        <a:pt x="346" y="382"/>
                      </a:cubicBezTo>
                      <a:cubicBezTo>
                        <a:pt x="344" y="378"/>
                        <a:pt x="345" y="373"/>
                        <a:pt x="342" y="370"/>
                      </a:cubicBezTo>
                      <a:cubicBezTo>
                        <a:pt x="339" y="367"/>
                        <a:pt x="334" y="367"/>
                        <a:pt x="330" y="366"/>
                      </a:cubicBezTo>
                      <a:cubicBezTo>
                        <a:pt x="322" y="390"/>
                        <a:pt x="342" y="398"/>
                        <a:pt x="354" y="414"/>
                      </a:cubicBezTo>
                      <a:cubicBezTo>
                        <a:pt x="368" y="432"/>
                        <a:pt x="372" y="446"/>
                        <a:pt x="390" y="458"/>
                      </a:cubicBezTo>
                      <a:cubicBezTo>
                        <a:pt x="409" y="487"/>
                        <a:pt x="399" y="475"/>
                        <a:pt x="418" y="494"/>
                      </a:cubicBezTo>
                      <a:cubicBezTo>
                        <a:pt x="423" y="510"/>
                        <a:pt x="428" y="517"/>
                        <a:pt x="442" y="526"/>
                      </a:cubicBezTo>
                      <a:cubicBezTo>
                        <a:pt x="450" y="550"/>
                        <a:pt x="432" y="533"/>
                        <a:pt x="422" y="526"/>
                      </a:cubicBezTo>
                      <a:cubicBezTo>
                        <a:pt x="399" y="492"/>
                        <a:pt x="430" y="532"/>
                        <a:pt x="402" y="510"/>
                      </a:cubicBezTo>
                      <a:cubicBezTo>
                        <a:pt x="398" y="507"/>
                        <a:pt x="397" y="501"/>
                        <a:pt x="394" y="498"/>
                      </a:cubicBezTo>
                      <a:cubicBezTo>
                        <a:pt x="391" y="495"/>
                        <a:pt x="386" y="493"/>
                        <a:pt x="382" y="490"/>
                      </a:cubicBezTo>
                      <a:cubicBezTo>
                        <a:pt x="377" y="474"/>
                        <a:pt x="370" y="471"/>
                        <a:pt x="354" y="466"/>
                      </a:cubicBezTo>
                      <a:cubicBezTo>
                        <a:pt x="344" y="452"/>
                        <a:pt x="340" y="447"/>
                        <a:pt x="346" y="430"/>
                      </a:cubicBezTo>
                      <a:cubicBezTo>
                        <a:pt x="338" y="418"/>
                        <a:pt x="314" y="402"/>
                        <a:pt x="314" y="402"/>
                      </a:cubicBezTo>
                      <a:cubicBezTo>
                        <a:pt x="306" y="390"/>
                        <a:pt x="298" y="378"/>
                        <a:pt x="290" y="366"/>
                      </a:cubicBezTo>
                      <a:cubicBezTo>
                        <a:pt x="284" y="357"/>
                        <a:pt x="273" y="354"/>
                        <a:pt x="266" y="346"/>
                      </a:cubicBezTo>
                      <a:cubicBezTo>
                        <a:pt x="263" y="342"/>
                        <a:pt x="262" y="337"/>
                        <a:pt x="258" y="334"/>
                      </a:cubicBezTo>
                      <a:cubicBezTo>
                        <a:pt x="243" y="324"/>
                        <a:pt x="225" y="324"/>
                        <a:pt x="210" y="314"/>
                      </a:cubicBezTo>
                      <a:cubicBezTo>
                        <a:pt x="201" y="300"/>
                        <a:pt x="194" y="291"/>
                        <a:pt x="178" y="286"/>
                      </a:cubicBezTo>
                      <a:cubicBezTo>
                        <a:pt x="160" y="260"/>
                        <a:pt x="192" y="247"/>
                        <a:pt x="154" y="238"/>
                      </a:cubicBezTo>
                      <a:cubicBezTo>
                        <a:pt x="111" y="209"/>
                        <a:pt x="106" y="149"/>
                        <a:pt x="90" y="102"/>
                      </a:cubicBezTo>
                      <a:cubicBezTo>
                        <a:pt x="86" y="90"/>
                        <a:pt x="76" y="73"/>
                        <a:pt x="66" y="66"/>
                      </a:cubicBezTo>
                      <a:cubicBezTo>
                        <a:pt x="58" y="60"/>
                        <a:pt x="42" y="50"/>
                        <a:pt x="42" y="50"/>
                      </a:cubicBezTo>
                      <a:cubicBezTo>
                        <a:pt x="39" y="46"/>
                        <a:pt x="38" y="41"/>
                        <a:pt x="34" y="38"/>
                      </a:cubicBezTo>
                      <a:cubicBezTo>
                        <a:pt x="27" y="34"/>
                        <a:pt x="10" y="30"/>
                        <a:pt x="10" y="30"/>
                      </a:cubicBezTo>
                      <a:cubicBezTo>
                        <a:pt x="0" y="1"/>
                        <a:pt x="31" y="17"/>
                        <a:pt x="46" y="22"/>
                      </a:cubicBezTo>
                      <a:cubicBezTo>
                        <a:pt x="65" y="51"/>
                        <a:pt x="61" y="41"/>
                        <a:pt x="86" y="58"/>
                      </a:cubicBezTo>
                      <a:cubicBezTo>
                        <a:pt x="94" y="70"/>
                        <a:pt x="94" y="93"/>
                        <a:pt x="102" y="70"/>
                      </a:cubicBezTo>
                      <a:cubicBezTo>
                        <a:pt x="95" y="49"/>
                        <a:pt x="82" y="62"/>
                        <a:pt x="82" y="3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" name="Freeform 35">
                  <a:extLst>
                    <a:ext uri="{FF2B5EF4-FFF2-40B4-BE49-F238E27FC236}">
                      <a16:creationId xmlns:a16="http://schemas.microsoft.com/office/drawing/2014/main" id="{40BA40F1-13D5-4F21-8065-B75B112A925E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3577" y="490"/>
                  <a:ext cx="36" cy="39"/>
                </a:xfrm>
                <a:custGeom>
                  <a:avLst/>
                  <a:gdLst>
                    <a:gd name="T0" fmla="*/ 6 w 36"/>
                    <a:gd name="T1" fmla="*/ 2 h 48"/>
                    <a:gd name="T2" fmla="*/ 10 w 36"/>
                    <a:gd name="T3" fmla="*/ 2 h 48"/>
                    <a:gd name="T4" fmla="*/ 6 w 36"/>
                    <a:gd name="T5" fmla="*/ 2 h 48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36" h="48">
                      <a:moveTo>
                        <a:pt x="6" y="28"/>
                      </a:moveTo>
                      <a:cubicBezTo>
                        <a:pt x="25" y="0"/>
                        <a:pt x="36" y="31"/>
                        <a:pt x="10" y="48"/>
                      </a:cubicBezTo>
                      <a:cubicBezTo>
                        <a:pt x="0" y="34"/>
                        <a:pt x="0" y="40"/>
                        <a:pt x="6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4" name="Freeform 36">
                  <a:extLst>
                    <a:ext uri="{FF2B5EF4-FFF2-40B4-BE49-F238E27FC236}">
                      <a16:creationId xmlns:a16="http://schemas.microsoft.com/office/drawing/2014/main" id="{5374BC4B-6A63-44E1-8B51-2B1727B299CC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3549" y="475"/>
                  <a:ext cx="38" cy="29"/>
                </a:xfrm>
                <a:custGeom>
                  <a:avLst/>
                  <a:gdLst>
                    <a:gd name="T0" fmla="*/ 0 w 36"/>
                    <a:gd name="T1" fmla="*/ 2 h 37"/>
                    <a:gd name="T2" fmla="*/ 947 w 36"/>
                    <a:gd name="T3" fmla="*/ 1 h 37"/>
                    <a:gd name="T4" fmla="*/ 2721 w 36"/>
                    <a:gd name="T5" fmla="*/ 2 h 37"/>
                    <a:gd name="T6" fmla="*/ 8 w 36"/>
                    <a:gd name="T7" fmla="*/ 2 h 37"/>
                    <a:gd name="T8" fmla="*/ 0 w 36"/>
                    <a:gd name="T9" fmla="*/ 2 h 3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6" h="37">
                      <a:moveTo>
                        <a:pt x="0" y="5"/>
                      </a:moveTo>
                      <a:cubicBezTo>
                        <a:pt x="4" y="4"/>
                        <a:pt x="8" y="0"/>
                        <a:pt x="12" y="1"/>
                      </a:cubicBezTo>
                      <a:cubicBezTo>
                        <a:pt x="21" y="4"/>
                        <a:pt x="36" y="17"/>
                        <a:pt x="36" y="17"/>
                      </a:cubicBezTo>
                      <a:cubicBezTo>
                        <a:pt x="29" y="37"/>
                        <a:pt x="22" y="26"/>
                        <a:pt x="8" y="17"/>
                      </a:cubicBezTo>
                      <a:cubicBezTo>
                        <a:pt x="5" y="13"/>
                        <a:pt x="0" y="5"/>
                        <a:pt x="0" y="5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5" name="Freeform 37">
                  <a:extLst>
                    <a:ext uri="{FF2B5EF4-FFF2-40B4-BE49-F238E27FC236}">
                      <a16:creationId xmlns:a16="http://schemas.microsoft.com/office/drawing/2014/main" id="{A2214EB5-8F83-4C8D-9D9D-3EDB5522389F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4686" y="394"/>
                  <a:ext cx="171" cy="81"/>
                </a:xfrm>
                <a:custGeom>
                  <a:avLst/>
                  <a:gdLst>
                    <a:gd name="T0" fmla="*/ 0 w 170"/>
                    <a:gd name="T1" fmla="*/ 3 h 96"/>
                    <a:gd name="T2" fmla="*/ 28 w 170"/>
                    <a:gd name="T3" fmla="*/ 3 h 96"/>
                    <a:gd name="T4" fmla="*/ 56 w 170"/>
                    <a:gd name="T5" fmla="*/ 3 h 96"/>
                    <a:gd name="T6" fmla="*/ 80 w 170"/>
                    <a:gd name="T7" fmla="*/ 3 h 96"/>
                    <a:gd name="T8" fmla="*/ 64 w 170"/>
                    <a:gd name="T9" fmla="*/ 3 h 96"/>
                    <a:gd name="T10" fmla="*/ 204 w 170"/>
                    <a:gd name="T11" fmla="*/ 3 h 96"/>
                    <a:gd name="T12" fmla="*/ 240 w 170"/>
                    <a:gd name="T13" fmla="*/ 3 h 96"/>
                    <a:gd name="T14" fmla="*/ 196 w 170"/>
                    <a:gd name="T15" fmla="*/ 3 h 96"/>
                    <a:gd name="T16" fmla="*/ 168 w 170"/>
                    <a:gd name="T17" fmla="*/ 3 h 96"/>
                    <a:gd name="T18" fmla="*/ 76 w 170"/>
                    <a:gd name="T19" fmla="*/ 3 h 96"/>
                    <a:gd name="T20" fmla="*/ 24 w 170"/>
                    <a:gd name="T21" fmla="*/ 3 h 96"/>
                    <a:gd name="T22" fmla="*/ 0 w 170"/>
                    <a:gd name="T23" fmla="*/ 3 h 9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0" t="0" r="r" b="b"/>
                  <a:pathLst>
                    <a:path w="170" h="96">
                      <a:moveTo>
                        <a:pt x="0" y="49"/>
                      </a:moveTo>
                      <a:cubicBezTo>
                        <a:pt x="5" y="33"/>
                        <a:pt x="12" y="30"/>
                        <a:pt x="28" y="25"/>
                      </a:cubicBezTo>
                      <a:cubicBezTo>
                        <a:pt x="20" y="0"/>
                        <a:pt x="42" y="16"/>
                        <a:pt x="56" y="21"/>
                      </a:cubicBezTo>
                      <a:cubicBezTo>
                        <a:pt x="56" y="21"/>
                        <a:pt x="77" y="6"/>
                        <a:pt x="80" y="9"/>
                      </a:cubicBezTo>
                      <a:cubicBezTo>
                        <a:pt x="85" y="14"/>
                        <a:pt x="71" y="23"/>
                        <a:pt x="64" y="25"/>
                      </a:cubicBezTo>
                      <a:cubicBezTo>
                        <a:pt x="82" y="37"/>
                        <a:pt x="103" y="42"/>
                        <a:pt x="124" y="49"/>
                      </a:cubicBezTo>
                      <a:cubicBezTo>
                        <a:pt x="136" y="53"/>
                        <a:pt x="160" y="65"/>
                        <a:pt x="160" y="65"/>
                      </a:cubicBezTo>
                      <a:cubicBezTo>
                        <a:pt x="170" y="96"/>
                        <a:pt x="134" y="83"/>
                        <a:pt x="116" y="77"/>
                      </a:cubicBezTo>
                      <a:cubicBezTo>
                        <a:pt x="109" y="57"/>
                        <a:pt x="116" y="66"/>
                        <a:pt x="88" y="57"/>
                      </a:cubicBezTo>
                      <a:cubicBezTo>
                        <a:pt x="84" y="56"/>
                        <a:pt x="76" y="53"/>
                        <a:pt x="76" y="53"/>
                      </a:cubicBezTo>
                      <a:cubicBezTo>
                        <a:pt x="57" y="34"/>
                        <a:pt x="53" y="37"/>
                        <a:pt x="24" y="41"/>
                      </a:cubicBezTo>
                      <a:cubicBezTo>
                        <a:pt x="9" y="51"/>
                        <a:pt x="17" y="49"/>
                        <a:pt x="0" y="49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6" name="Freeform 38">
                  <a:extLst>
                    <a:ext uri="{FF2B5EF4-FFF2-40B4-BE49-F238E27FC236}">
                      <a16:creationId xmlns:a16="http://schemas.microsoft.com/office/drawing/2014/main" id="{F3E24686-7D3D-4B64-95B0-92F13A5B8A25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4867" y="460"/>
                  <a:ext cx="138" cy="37"/>
                </a:xfrm>
                <a:custGeom>
                  <a:avLst/>
                  <a:gdLst>
                    <a:gd name="T0" fmla="*/ 0 w 138"/>
                    <a:gd name="T1" fmla="*/ 0 h 44"/>
                    <a:gd name="T2" fmla="*/ 52 w 138"/>
                    <a:gd name="T3" fmla="*/ 3 h 44"/>
                    <a:gd name="T4" fmla="*/ 88 w 138"/>
                    <a:gd name="T5" fmla="*/ 3 h 44"/>
                    <a:gd name="T6" fmla="*/ 112 w 138"/>
                    <a:gd name="T7" fmla="*/ 3 h 44"/>
                    <a:gd name="T8" fmla="*/ 108 w 138"/>
                    <a:gd name="T9" fmla="*/ 3 h 44"/>
                    <a:gd name="T10" fmla="*/ 64 w 138"/>
                    <a:gd name="T11" fmla="*/ 3 h 44"/>
                    <a:gd name="T12" fmla="*/ 0 w 138"/>
                    <a:gd name="T13" fmla="*/ 3 h 44"/>
                    <a:gd name="T14" fmla="*/ 28 w 138"/>
                    <a:gd name="T15" fmla="*/ 3 h 44"/>
                    <a:gd name="T16" fmla="*/ 0 w 138"/>
                    <a:gd name="T17" fmla="*/ 0 h 4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138" h="44">
                      <a:moveTo>
                        <a:pt x="0" y="0"/>
                      </a:moveTo>
                      <a:cubicBezTo>
                        <a:pt x="19" y="3"/>
                        <a:pt x="35" y="10"/>
                        <a:pt x="52" y="4"/>
                      </a:cubicBezTo>
                      <a:cubicBezTo>
                        <a:pt x="87" y="11"/>
                        <a:pt x="61" y="15"/>
                        <a:pt x="88" y="24"/>
                      </a:cubicBezTo>
                      <a:cubicBezTo>
                        <a:pt x="96" y="23"/>
                        <a:pt x="104" y="19"/>
                        <a:pt x="112" y="20"/>
                      </a:cubicBezTo>
                      <a:cubicBezTo>
                        <a:pt x="138" y="23"/>
                        <a:pt x="118" y="41"/>
                        <a:pt x="108" y="44"/>
                      </a:cubicBezTo>
                      <a:cubicBezTo>
                        <a:pt x="78" y="34"/>
                        <a:pt x="92" y="34"/>
                        <a:pt x="64" y="40"/>
                      </a:cubicBezTo>
                      <a:cubicBezTo>
                        <a:pt x="41" y="37"/>
                        <a:pt x="22" y="41"/>
                        <a:pt x="0" y="36"/>
                      </a:cubicBezTo>
                      <a:cubicBezTo>
                        <a:pt x="6" y="11"/>
                        <a:pt x="7" y="27"/>
                        <a:pt x="28" y="20"/>
                      </a:cubicBezTo>
                      <a:cubicBezTo>
                        <a:pt x="17" y="13"/>
                        <a:pt x="0" y="13"/>
                        <a:pt x="0" y="0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7" name="Freeform 39">
                  <a:extLst>
                    <a:ext uri="{FF2B5EF4-FFF2-40B4-BE49-F238E27FC236}">
                      <a16:creationId xmlns:a16="http://schemas.microsoft.com/office/drawing/2014/main" id="{E8E7CCF9-2B8F-434B-A34E-D902C9A76686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4794" y="480"/>
                  <a:ext cx="56" cy="34"/>
                </a:xfrm>
                <a:custGeom>
                  <a:avLst/>
                  <a:gdLst>
                    <a:gd name="T0" fmla="*/ 17 w 57"/>
                    <a:gd name="T1" fmla="*/ 2 h 42"/>
                    <a:gd name="T2" fmla="*/ 28 w 57"/>
                    <a:gd name="T3" fmla="*/ 2 h 42"/>
                    <a:gd name="T4" fmla="*/ 17 w 57"/>
                    <a:gd name="T5" fmla="*/ 2 h 42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57" h="42">
                      <a:moveTo>
                        <a:pt x="17" y="25"/>
                      </a:moveTo>
                      <a:cubicBezTo>
                        <a:pt x="0" y="0"/>
                        <a:pt x="21" y="9"/>
                        <a:pt x="37" y="13"/>
                      </a:cubicBezTo>
                      <a:cubicBezTo>
                        <a:pt x="57" y="42"/>
                        <a:pt x="30" y="25"/>
                        <a:pt x="17" y="25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8" name="Freeform 40">
                  <a:extLst>
                    <a:ext uri="{FF2B5EF4-FFF2-40B4-BE49-F238E27FC236}">
                      <a16:creationId xmlns:a16="http://schemas.microsoft.com/office/drawing/2014/main" id="{4892C21A-7F86-4759-908C-909BB40081F3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4757" y="375"/>
                  <a:ext cx="37" cy="44"/>
                </a:xfrm>
                <a:custGeom>
                  <a:avLst/>
                  <a:gdLst>
                    <a:gd name="T0" fmla="*/ 9 w 39"/>
                    <a:gd name="T1" fmla="*/ 3 h 52"/>
                    <a:gd name="T2" fmla="*/ 9 w 39"/>
                    <a:gd name="T3" fmla="*/ 0 h 52"/>
                    <a:gd name="T4" fmla="*/ 9 w 39"/>
                    <a:gd name="T5" fmla="*/ 3 h 52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39" h="52">
                      <a:moveTo>
                        <a:pt x="19" y="32"/>
                      </a:moveTo>
                      <a:cubicBezTo>
                        <a:pt x="13" y="14"/>
                        <a:pt x="0" y="13"/>
                        <a:pt x="19" y="0"/>
                      </a:cubicBezTo>
                      <a:cubicBezTo>
                        <a:pt x="23" y="5"/>
                        <a:pt x="39" y="52"/>
                        <a:pt x="19" y="3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9" name="Freeform 41">
                  <a:extLst>
                    <a:ext uri="{FF2B5EF4-FFF2-40B4-BE49-F238E27FC236}">
                      <a16:creationId xmlns:a16="http://schemas.microsoft.com/office/drawing/2014/main" id="{D9734F29-0803-47D9-955F-8D19DC860483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5054" y="507"/>
                  <a:ext cx="45" cy="66"/>
                </a:xfrm>
                <a:custGeom>
                  <a:avLst/>
                  <a:gdLst>
                    <a:gd name="T0" fmla="*/ 4 w 44"/>
                    <a:gd name="T1" fmla="*/ 2 h 80"/>
                    <a:gd name="T2" fmla="*/ 20 w 44"/>
                    <a:gd name="T3" fmla="*/ 2 h 80"/>
                    <a:gd name="T4" fmla="*/ 159 w 44"/>
                    <a:gd name="T5" fmla="*/ 2 h 80"/>
                    <a:gd name="T6" fmla="*/ 209 w 44"/>
                    <a:gd name="T7" fmla="*/ 2 h 80"/>
                    <a:gd name="T8" fmla="*/ 159 w 44"/>
                    <a:gd name="T9" fmla="*/ 2 h 80"/>
                    <a:gd name="T10" fmla="*/ 0 w 44"/>
                    <a:gd name="T11" fmla="*/ 2 h 80"/>
                    <a:gd name="T12" fmla="*/ 4 w 44"/>
                    <a:gd name="T13" fmla="*/ 2 h 80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44" h="80">
                      <a:moveTo>
                        <a:pt x="4" y="9"/>
                      </a:moveTo>
                      <a:cubicBezTo>
                        <a:pt x="9" y="17"/>
                        <a:pt x="18" y="24"/>
                        <a:pt x="20" y="33"/>
                      </a:cubicBezTo>
                      <a:cubicBezTo>
                        <a:pt x="21" y="38"/>
                        <a:pt x="21" y="45"/>
                        <a:pt x="24" y="49"/>
                      </a:cubicBezTo>
                      <a:cubicBezTo>
                        <a:pt x="27" y="52"/>
                        <a:pt x="32" y="52"/>
                        <a:pt x="36" y="53"/>
                      </a:cubicBezTo>
                      <a:cubicBezTo>
                        <a:pt x="41" y="68"/>
                        <a:pt x="44" y="80"/>
                        <a:pt x="24" y="73"/>
                      </a:cubicBezTo>
                      <a:cubicBezTo>
                        <a:pt x="19" y="55"/>
                        <a:pt x="11" y="37"/>
                        <a:pt x="0" y="21"/>
                      </a:cubicBezTo>
                      <a:cubicBezTo>
                        <a:pt x="4" y="4"/>
                        <a:pt x="4" y="0"/>
                        <a:pt x="4" y="9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0" name="Freeform 42">
                  <a:extLst>
                    <a:ext uri="{FF2B5EF4-FFF2-40B4-BE49-F238E27FC236}">
                      <a16:creationId xmlns:a16="http://schemas.microsoft.com/office/drawing/2014/main" id="{B32B2F1D-6649-4882-9605-E84281781000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4260" y="6"/>
                  <a:ext cx="480" cy="100"/>
                </a:xfrm>
                <a:custGeom>
                  <a:avLst/>
                  <a:gdLst>
                    <a:gd name="T0" fmla="*/ 2147483646 w 323"/>
                    <a:gd name="T1" fmla="*/ 2147483646 h 64"/>
                    <a:gd name="T2" fmla="*/ 2147483646 w 323"/>
                    <a:gd name="T3" fmla="*/ 2147483646 h 64"/>
                    <a:gd name="T4" fmla="*/ 2147483646 w 323"/>
                    <a:gd name="T5" fmla="*/ 0 h 64"/>
                    <a:gd name="T6" fmla="*/ 2147483646 w 323"/>
                    <a:gd name="T7" fmla="*/ 0 h 64"/>
                    <a:gd name="T8" fmla="*/ 2147483646 w 323"/>
                    <a:gd name="T9" fmla="*/ 2147483646 h 64"/>
                    <a:gd name="T10" fmla="*/ 2147483646 w 323"/>
                    <a:gd name="T11" fmla="*/ 2147483646 h 64"/>
                    <a:gd name="T12" fmla="*/ 2147483646 w 323"/>
                    <a:gd name="T13" fmla="*/ 2147483646 h 64"/>
                    <a:gd name="T14" fmla="*/ 2147483646 w 323"/>
                    <a:gd name="T15" fmla="*/ 2147483646 h 64"/>
                    <a:gd name="T16" fmla="*/ 2147483646 w 323"/>
                    <a:gd name="T17" fmla="*/ 2147483646 h 64"/>
                    <a:gd name="T18" fmla="*/ 2147483646 w 323"/>
                    <a:gd name="T19" fmla="*/ 2147483646 h 64"/>
                    <a:gd name="T20" fmla="*/ 2147483646 w 323"/>
                    <a:gd name="T21" fmla="*/ 2147483646 h 64"/>
                    <a:gd name="T22" fmla="*/ 2147483646 w 323"/>
                    <a:gd name="T23" fmla="*/ 2147483646 h 64"/>
                    <a:gd name="T24" fmla="*/ 2147483646 w 323"/>
                    <a:gd name="T25" fmla="*/ 2147483646 h 64"/>
                    <a:gd name="T26" fmla="*/ 2147483646 w 323"/>
                    <a:gd name="T27" fmla="*/ 2147483646 h 64"/>
                    <a:gd name="T28" fmla="*/ 2147483646 w 323"/>
                    <a:gd name="T29" fmla="*/ 2147483646 h 64"/>
                    <a:gd name="T30" fmla="*/ 2147483646 w 323"/>
                    <a:gd name="T31" fmla="*/ 2147483646 h 64"/>
                    <a:gd name="T32" fmla="*/ 2147483646 w 323"/>
                    <a:gd name="T33" fmla="*/ 2147483646 h 64"/>
                    <a:gd name="T34" fmla="*/ 2147483646 w 323"/>
                    <a:gd name="T35" fmla="*/ 2147483646 h 64"/>
                    <a:gd name="T36" fmla="*/ 2147483646 w 323"/>
                    <a:gd name="T37" fmla="*/ 2147483646 h 64"/>
                    <a:gd name="T38" fmla="*/ 2147483646 w 323"/>
                    <a:gd name="T39" fmla="*/ 2147483646 h 64"/>
                    <a:gd name="T40" fmla="*/ 2147483646 w 323"/>
                    <a:gd name="T41" fmla="*/ 2147483646 h 64"/>
                    <a:gd name="T42" fmla="*/ 2147483646 w 323"/>
                    <a:gd name="T43" fmla="*/ 2147483646 h 64"/>
                    <a:gd name="T44" fmla="*/ 2147483646 w 323"/>
                    <a:gd name="T45" fmla="*/ 2147483646 h 64"/>
                    <a:gd name="T46" fmla="*/ 2147483646 w 323"/>
                    <a:gd name="T47" fmla="*/ 2147483646 h 64"/>
                    <a:gd name="T48" fmla="*/ 2147483646 w 323"/>
                    <a:gd name="T49" fmla="*/ 2147483646 h 64"/>
                    <a:gd name="T50" fmla="*/ 2147483646 w 323"/>
                    <a:gd name="T51" fmla="*/ 2147483646 h 64"/>
                    <a:gd name="T52" fmla="*/ 1 w 323"/>
                    <a:gd name="T53" fmla="*/ 0 h 64"/>
                    <a:gd name="T54" fmla="*/ 2147483646 w 323"/>
                    <a:gd name="T55" fmla="*/ 2147483646 h 64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</a:gdLst>
                  <a:ahLst/>
                  <a:cxnLst>
                    <a:cxn ang="T56">
                      <a:pos x="T0" y="T1"/>
                    </a:cxn>
                    <a:cxn ang="T57">
                      <a:pos x="T2" y="T3"/>
                    </a:cxn>
                    <a:cxn ang="T58">
                      <a:pos x="T4" y="T5"/>
                    </a:cxn>
                    <a:cxn ang="T59">
                      <a:pos x="T6" y="T7"/>
                    </a:cxn>
                    <a:cxn ang="T60">
                      <a:pos x="T8" y="T9"/>
                    </a:cxn>
                    <a:cxn ang="T61">
                      <a:pos x="T10" y="T11"/>
                    </a:cxn>
                    <a:cxn ang="T62">
                      <a:pos x="T12" y="T13"/>
                    </a:cxn>
                    <a:cxn ang="T63">
                      <a:pos x="T14" y="T15"/>
                    </a:cxn>
                    <a:cxn ang="T64">
                      <a:pos x="T16" y="T17"/>
                    </a:cxn>
                    <a:cxn ang="T65">
                      <a:pos x="T18" y="T19"/>
                    </a:cxn>
                    <a:cxn ang="T66">
                      <a:pos x="T20" y="T21"/>
                    </a:cxn>
                    <a:cxn ang="T67">
                      <a:pos x="T22" y="T23"/>
                    </a:cxn>
                    <a:cxn ang="T68">
                      <a:pos x="T24" y="T25"/>
                    </a:cxn>
                    <a:cxn ang="T69">
                      <a:pos x="T26" y="T27"/>
                    </a:cxn>
                    <a:cxn ang="T70">
                      <a:pos x="T28" y="T29"/>
                    </a:cxn>
                    <a:cxn ang="T71">
                      <a:pos x="T30" y="T31"/>
                    </a:cxn>
                    <a:cxn ang="T72">
                      <a:pos x="T32" y="T33"/>
                    </a:cxn>
                    <a:cxn ang="T73">
                      <a:pos x="T34" y="T35"/>
                    </a:cxn>
                    <a:cxn ang="T74">
                      <a:pos x="T36" y="T37"/>
                    </a:cxn>
                    <a:cxn ang="T75">
                      <a:pos x="T38" y="T39"/>
                    </a:cxn>
                    <a:cxn ang="T76">
                      <a:pos x="T40" y="T41"/>
                    </a:cxn>
                    <a:cxn ang="T77">
                      <a:pos x="T42" y="T43"/>
                    </a:cxn>
                    <a:cxn ang="T78">
                      <a:pos x="T44" y="T45"/>
                    </a:cxn>
                    <a:cxn ang="T79">
                      <a:pos x="T46" y="T47"/>
                    </a:cxn>
                    <a:cxn ang="T80">
                      <a:pos x="T48" y="T49"/>
                    </a:cxn>
                    <a:cxn ang="T81">
                      <a:pos x="T50" y="T51"/>
                    </a:cxn>
                    <a:cxn ang="T82">
                      <a:pos x="T52" y="T53"/>
                    </a:cxn>
                    <a:cxn ang="T83">
                      <a:pos x="T54" y="T55"/>
                    </a:cxn>
                  </a:cxnLst>
                  <a:rect l="0" t="0" r="r" b="b"/>
                  <a:pathLst>
                    <a:path w="323" h="64">
                      <a:moveTo>
                        <a:pt x="220" y="1"/>
                      </a:moveTo>
                      <a:cubicBezTo>
                        <a:pt x="215" y="12"/>
                        <a:pt x="225" y="17"/>
                        <a:pt x="231" y="8"/>
                      </a:cubicBezTo>
                      <a:cubicBezTo>
                        <a:pt x="235" y="0"/>
                        <a:pt x="229" y="7"/>
                        <a:pt x="235" y="0"/>
                      </a:cubicBezTo>
                      <a:lnTo>
                        <a:pt x="265" y="0"/>
                      </a:lnTo>
                      <a:cubicBezTo>
                        <a:pt x="277" y="6"/>
                        <a:pt x="276" y="11"/>
                        <a:pt x="287" y="17"/>
                      </a:cubicBezTo>
                      <a:cubicBezTo>
                        <a:pt x="308" y="11"/>
                        <a:pt x="293" y="7"/>
                        <a:pt x="319" y="10"/>
                      </a:cubicBezTo>
                      <a:cubicBezTo>
                        <a:pt x="323" y="19"/>
                        <a:pt x="321" y="22"/>
                        <a:pt x="314" y="29"/>
                      </a:cubicBezTo>
                      <a:cubicBezTo>
                        <a:pt x="312" y="39"/>
                        <a:pt x="313" y="50"/>
                        <a:pt x="298" y="46"/>
                      </a:cubicBezTo>
                      <a:cubicBezTo>
                        <a:pt x="297" y="40"/>
                        <a:pt x="298" y="34"/>
                        <a:pt x="295" y="29"/>
                      </a:cubicBezTo>
                      <a:cubicBezTo>
                        <a:pt x="294" y="27"/>
                        <a:pt x="290" y="31"/>
                        <a:pt x="287" y="31"/>
                      </a:cubicBezTo>
                      <a:cubicBezTo>
                        <a:pt x="284" y="31"/>
                        <a:pt x="282" y="30"/>
                        <a:pt x="279" y="29"/>
                      </a:cubicBezTo>
                      <a:cubicBezTo>
                        <a:pt x="274" y="27"/>
                        <a:pt x="263" y="21"/>
                        <a:pt x="263" y="21"/>
                      </a:cubicBezTo>
                      <a:cubicBezTo>
                        <a:pt x="249" y="23"/>
                        <a:pt x="241" y="31"/>
                        <a:pt x="228" y="38"/>
                      </a:cubicBezTo>
                      <a:cubicBezTo>
                        <a:pt x="220" y="41"/>
                        <a:pt x="209" y="42"/>
                        <a:pt x="201" y="44"/>
                      </a:cubicBezTo>
                      <a:cubicBezTo>
                        <a:pt x="193" y="54"/>
                        <a:pt x="200" y="53"/>
                        <a:pt x="212" y="57"/>
                      </a:cubicBezTo>
                      <a:cubicBezTo>
                        <a:pt x="200" y="62"/>
                        <a:pt x="199" y="57"/>
                        <a:pt x="188" y="63"/>
                      </a:cubicBezTo>
                      <a:cubicBezTo>
                        <a:pt x="181" y="62"/>
                        <a:pt x="174" y="64"/>
                        <a:pt x="169" y="61"/>
                      </a:cubicBezTo>
                      <a:cubicBezTo>
                        <a:pt x="166" y="59"/>
                        <a:pt x="175" y="59"/>
                        <a:pt x="177" y="57"/>
                      </a:cubicBezTo>
                      <a:cubicBezTo>
                        <a:pt x="181" y="48"/>
                        <a:pt x="149" y="28"/>
                        <a:pt x="171" y="40"/>
                      </a:cubicBezTo>
                      <a:cubicBezTo>
                        <a:pt x="184" y="55"/>
                        <a:pt x="184" y="36"/>
                        <a:pt x="169" y="31"/>
                      </a:cubicBezTo>
                      <a:cubicBezTo>
                        <a:pt x="167" y="27"/>
                        <a:pt x="167" y="22"/>
                        <a:pt x="158" y="23"/>
                      </a:cubicBezTo>
                      <a:cubicBezTo>
                        <a:pt x="153" y="23"/>
                        <a:pt x="142" y="27"/>
                        <a:pt x="142" y="27"/>
                      </a:cubicBezTo>
                      <a:cubicBezTo>
                        <a:pt x="136" y="39"/>
                        <a:pt x="143" y="31"/>
                        <a:pt x="134" y="27"/>
                      </a:cubicBezTo>
                      <a:cubicBezTo>
                        <a:pt x="130" y="25"/>
                        <a:pt x="126" y="25"/>
                        <a:pt x="123" y="25"/>
                      </a:cubicBezTo>
                      <a:cubicBezTo>
                        <a:pt x="117" y="11"/>
                        <a:pt x="100" y="6"/>
                        <a:pt x="83" y="2"/>
                      </a:cubicBezTo>
                      <a:cubicBezTo>
                        <a:pt x="70" y="4"/>
                        <a:pt x="69" y="9"/>
                        <a:pt x="59" y="14"/>
                      </a:cubicBezTo>
                      <a:cubicBezTo>
                        <a:pt x="45" y="14"/>
                        <a:pt x="0" y="12"/>
                        <a:pt x="1" y="0"/>
                      </a:cubicBezTo>
                      <a:lnTo>
                        <a:pt x="220" y="1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" name="Freeform 43">
                  <a:extLst>
                    <a:ext uri="{FF2B5EF4-FFF2-40B4-BE49-F238E27FC236}">
                      <a16:creationId xmlns:a16="http://schemas.microsoft.com/office/drawing/2014/main" id="{55582D72-A09C-45B7-97D6-07806E96C365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3835" y="3"/>
                  <a:ext cx="446" cy="49"/>
                </a:xfrm>
                <a:custGeom>
                  <a:avLst/>
                  <a:gdLst>
                    <a:gd name="T0" fmla="*/ 2147483646 w 300"/>
                    <a:gd name="T1" fmla="*/ 2147483646 h 31"/>
                    <a:gd name="T2" fmla="*/ 2147483646 w 300"/>
                    <a:gd name="T3" fmla="*/ 2147483646 h 31"/>
                    <a:gd name="T4" fmla="*/ 2147483646 w 300"/>
                    <a:gd name="T5" fmla="*/ 0 h 31"/>
                    <a:gd name="T6" fmla="*/ 2147483646 w 300"/>
                    <a:gd name="T7" fmla="*/ 2147483646 h 31"/>
                    <a:gd name="T8" fmla="*/ 2147483646 w 300"/>
                    <a:gd name="T9" fmla="*/ 2147483646 h 31"/>
                    <a:gd name="T10" fmla="*/ 2147483646 w 300"/>
                    <a:gd name="T11" fmla="*/ 2147483646 h 3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300" h="31">
                      <a:moveTo>
                        <a:pt x="105" y="31"/>
                      </a:moveTo>
                      <a:cubicBezTo>
                        <a:pt x="83" y="19"/>
                        <a:pt x="0" y="6"/>
                        <a:pt x="30" y="1"/>
                      </a:cubicBezTo>
                      <a:lnTo>
                        <a:pt x="285" y="0"/>
                      </a:lnTo>
                      <a:cubicBezTo>
                        <a:pt x="296" y="4"/>
                        <a:pt x="300" y="5"/>
                        <a:pt x="296" y="14"/>
                      </a:cubicBezTo>
                      <a:cubicBezTo>
                        <a:pt x="285" y="11"/>
                        <a:pt x="276" y="16"/>
                        <a:pt x="264" y="16"/>
                      </a:cubicBezTo>
                      <a:lnTo>
                        <a:pt x="105" y="31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2" name="Freeform 44">
                  <a:extLst>
                    <a:ext uri="{FF2B5EF4-FFF2-40B4-BE49-F238E27FC236}">
                      <a16:creationId xmlns:a16="http://schemas.microsoft.com/office/drawing/2014/main" id="{84E23A3C-0DD4-4EC6-A305-1E3927BE25D9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2853" y="74"/>
                  <a:ext cx="42" cy="25"/>
                </a:xfrm>
                <a:custGeom>
                  <a:avLst/>
                  <a:gdLst>
                    <a:gd name="T0" fmla="*/ 0 w 41"/>
                    <a:gd name="T1" fmla="*/ 3 h 29"/>
                    <a:gd name="T2" fmla="*/ 12 w 41"/>
                    <a:gd name="T3" fmla="*/ 3 h 29"/>
                    <a:gd name="T4" fmla="*/ 0 w 41"/>
                    <a:gd name="T5" fmla="*/ 3 h 29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41" h="29">
                      <a:moveTo>
                        <a:pt x="0" y="25"/>
                      </a:moveTo>
                      <a:cubicBezTo>
                        <a:pt x="10" y="11"/>
                        <a:pt x="41" y="0"/>
                        <a:pt x="12" y="29"/>
                      </a:cubicBezTo>
                      <a:cubicBezTo>
                        <a:pt x="8" y="28"/>
                        <a:pt x="0" y="25"/>
                        <a:pt x="0" y="25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3" name="Freeform 45">
                  <a:extLst>
                    <a:ext uri="{FF2B5EF4-FFF2-40B4-BE49-F238E27FC236}">
                      <a16:creationId xmlns:a16="http://schemas.microsoft.com/office/drawing/2014/main" id="{7AA1E8F0-7F4B-4DC5-9EF6-19B595937FEB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1704" y="3"/>
                  <a:ext cx="1022" cy="372"/>
                </a:xfrm>
                <a:custGeom>
                  <a:avLst/>
                  <a:gdLst>
                    <a:gd name="T0" fmla="*/ 2147483646 w 436"/>
                    <a:gd name="T1" fmla="*/ 2147483646 h 152"/>
                    <a:gd name="T2" fmla="*/ 2147483646 w 436"/>
                    <a:gd name="T3" fmla="*/ 0 h 152"/>
                    <a:gd name="T4" fmla="*/ 2147483646 w 436"/>
                    <a:gd name="T5" fmla="*/ 2147483646 h 152"/>
                    <a:gd name="T6" fmla="*/ 2147483646 w 436"/>
                    <a:gd name="T7" fmla="*/ 2147483646 h 152"/>
                    <a:gd name="T8" fmla="*/ 2147483646 w 436"/>
                    <a:gd name="T9" fmla="*/ 2147483646 h 152"/>
                    <a:gd name="T10" fmla="*/ 2147483646 w 436"/>
                    <a:gd name="T11" fmla="*/ 2147483646 h 152"/>
                    <a:gd name="T12" fmla="*/ 2147483646 w 436"/>
                    <a:gd name="T13" fmla="*/ 2147483646 h 152"/>
                    <a:gd name="T14" fmla="*/ 2147483646 w 436"/>
                    <a:gd name="T15" fmla="*/ 2147483646 h 152"/>
                    <a:gd name="T16" fmla="*/ 2147483646 w 436"/>
                    <a:gd name="T17" fmla="*/ 2147483646 h 152"/>
                    <a:gd name="T18" fmla="*/ 2147483646 w 436"/>
                    <a:gd name="T19" fmla="*/ 2147483646 h 152"/>
                    <a:gd name="T20" fmla="*/ 2147483646 w 436"/>
                    <a:gd name="T21" fmla="*/ 2147483646 h 152"/>
                    <a:gd name="T22" fmla="*/ 2147483646 w 436"/>
                    <a:gd name="T23" fmla="*/ 2147483646 h 152"/>
                    <a:gd name="T24" fmla="*/ 2147483646 w 436"/>
                    <a:gd name="T25" fmla="*/ 2147483646 h 152"/>
                    <a:gd name="T26" fmla="*/ 2147483646 w 436"/>
                    <a:gd name="T27" fmla="*/ 2147483646 h 152"/>
                    <a:gd name="T28" fmla="*/ 2147483646 w 436"/>
                    <a:gd name="T29" fmla="*/ 2147483646 h 152"/>
                    <a:gd name="T30" fmla="*/ 2147483646 w 436"/>
                    <a:gd name="T31" fmla="*/ 2147483646 h 152"/>
                    <a:gd name="T32" fmla="*/ 2147483646 w 436"/>
                    <a:gd name="T33" fmla="*/ 2147483646 h 152"/>
                    <a:gd name="T34" fmla="*/ 2147483646 w 436"/>
                    <a:gd name="T35" fmla="*/ 2147483646 h 152"/>
                    <a:gd name="T36" fmla="*/ 2147483646 w 436"/>
                    <a:gd name="T37" fmla="*/ 2147483646 h 152"/>
                    <a:gd name="T38" fmla="*/ 2147483646 w 436"/>
                    <a:gd name="T39" fmla="*/ 2147483646 h 152"/>
                    <a:gd name="T40" fmla="*/ 2147483646 w 436"/>
                    <a:gd name="T41" fmla="*/ 2147483646 h 152"/>
                    <a:gd name="T42" fmla="*/ 2147483646 w 436"/>
                    <a:gd name="T43" fmla="*/ 2147483646 h 152"/>
                    <a:gd name="T44" fmla="*/ 2147483646 w 436"/>
                    <a:gd name="T45" fmla="*/ 2147483646 h 152"/>
                    <a:gd name="T46" fmla="*/ 2147483646 w 436"/>
                    <a:gd name="T47" fmla="*/ 2147483646 h 152"/>
                    <a:gd name="T48" fmla="*/ 2147483646 w 436"/>
                    <a:gd name="T49" fmla="*/ 2147483646 h 152"/>
                    <a:gd name="T50" fmla="*/ 2147483646 w 436"/>
                    <a:gd name="T51" fmla="*/ 2147483646 h 152"/>
                    <a:gd name="T52" fmla="*/ 2147483646 w 436"/>
                    <a:gd name="T53" fmla="*/ 2147483646 h 152"/>
                    <a:gd name="T54" fmla="*/ 0 w 436"/>
                    <a:gd name="T55" fmla="*/ 2147483646 h 152"/>
                    <a:gd name="T56" fmla="*/ 2147483646 w 436"/>
                    <a:gd name="T57" fmla="*/ 2147483646 h 152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0" t="0" r="r" b="b"/>
                  <a:pathLst>
                    <a:path w="436" h="152">
                      <a:moveTo>
                        <a:pt x="73" y="1"/>
                      </a:moveTo>
                      <a:lnTo>
                        <a:pt x="436" y="0"/>
                      </a:lnTo>
                      <a:cubicBezTo>
                        <a:pt x="430" y="15"/>
                        <a:pt x="429" y="42"/>
                        <a:pt x="416" y="54"/>
                      </a:cubicBezTo>
                      <a:cubicBezTo>
                        <a:pt x="410" y="60"/>
                        <a:pt x="405" y="63"/>
                        <a:pt x="397" y="68"/>
                      </a:cubicBezTo>
                      <a:cubicBezTo>
                        <a:pt x="396" y="69"/>
                        <a:pt x="392" y="70"/>
                        <a:pt x="392" y="70"/>
                      </a:cubicBezTo>
                      <a:cubicBezTo>
                        <a:pt x="377" y="63"/>
                        <a:pt x="385" y="68"/>
                        <a:pt x="375" y="73"/>
                      </a:cubicBezTo>
                      <a:cubicBezTo>
                        <a:pt x="371" y="82"/>
                        <a:pt x="371" y="83"/>
                        <a:pt x="361" y="88"/>
                      </a:cubicBezTo>
                      <a:cubicBezTo>
                        <a:pt x="359" y="92"/>
                        <a:pt x="364" y="93"/>
                        <a:pt x="362" y="99"/>
                      </a:cubicBezTo>
                      <a:cubicBezTo>
                        <a:pt x="363" y="102"/>
                        <a:pt x="364" y="105"/>
                        <a:pt x="364" y="107"/>
                      </a:cubicBezTo>
                      <a:cubicBezTo>
                        <a:pt x="365" y="109"/>
                        <a:pt x="366" y="111"/>
                        <a:pt x="366" y="113"/>
                      </a:cubicBezTo>
                      <a:cubicBezTo>
                        <a:pt x="365" y="115"/>
                        <a:pt x="364" y="120"/>
                        <a:pt x="362" y="122"/>
                      </a:cubicBezTo>
                      <a:cubicBezTo>
                        <a:pt x="359" y="123"/>
                        <a:pt x="354" y="119"/>
                        <a:pt x="351" y="120"/>
                      </a:cubicBezTo>
                      <a:cubicBezTo>
                        <a:pt x="347" y="129"/>
                        <a:pt x="352" y="127"/>
                        <a:pt x="342" y="129"/>
                      </a:cubicBezTo>
                      <a:cubicBezTo>
                        <a:pt x="340" y="123"/>
                        <a:pt x="345" y="111"/>
                        <a:pt x="347" y="105"/>
                      </a:cubicBezTo>
                      <a:cubicBezTo>
                        <a:pt x="347" y="100"/>
                        <a:pt x="338" y="102"/>
                        <a:pt x="338" y="100"/>
                      </a:cubicBezTo>
                      <a:cubicBezTo>
                        <a:pt x="338" y="98"/>
                        <a:pt x="344" y="95"/>
                        <a:pt x="344" y="93"/>
                      </a:cubicBezTo>
                      <a:cubicBezTo>
                        <a:pt x="344" y="92"/>
                        <a:pt x="344" y="89"/>
                        <a:pt x="342" y="89"/>
                      </a:cubicBezTo>
                      <a:cubicBezTo>
                        <a:pt x="339" y="89"/>
                        <a:pt x="324" y="94"/>
                        <a:pt x="320" y="94"/>
                      </a:cubicBezTo>
                      <a:cubicBezTo>
                        <a:pt x="317" y="86"/>
                        <a:pt x="328" y="88"/>
                        <a:pt x="317" y="85"/>
                      </a:cubicBezTo>
                      <a:cubicBezTo>
                        <a:pt x="311" y="91"/>
                        <a:pt x="306" y="93"/>
                        <a:pt x="297" y="94"/>
                      </a:cubicBezTo>
                      <a:cubicBezTo>
                        <a:pt x="300" y="104"/>
                        <a:pt x="307" y="101"/>
                        <a:pt x="320" y="103"/>
                      </a:cubicBezTo>
                      <a:cubicBezTo>
                        <a:pt x="318" y="109"/>
                        <a:pt x="311" y="111"/>
                        <a:pt x="305" y="117"/>
                      </a:cubicBezTo>
                      <a:lnTo>
                        <a:pt x="311" y="126"/>
                      </a:lnTo>
                      <a:lnTo>
                        <a:pt x="315" y="138"/>
                      </a:lnTo>
                      <a:lnTo>
                        <a:pt x="309" y="139"/>
                      </a:lnTo>
                      <a:lnTo>
                        <a:pt x="314" y="144"/>
                      </a:lnTo>
                      <a:lnTo>
                        <a:pt x="307" y="152"/>
                      </a:lnTo>
                      <a:lnTo>
                        <a:pt x="0" y="149"/>
                      </a:lnTo>
                      <a:lnTo>
                        <a:pt x="73" y="1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4" name="Freeform 46">
                  <a:extLst>
                    <a:ext uri="{FF2B5EF4-FFF2-40B4-BE49-F238E27FC236}">
                      <a16:creationId xmlns:a16="http://schemas.microsoft.com/office/drawing/2014/main" id="{E74DAB1E-5D7E-4032-95E4-D88F5E49E5DD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2729" y="-9"/>
                  <a:ext cx="47" cy="134"/>
                </a:xfrm>
                <a:custGeom>
                  <a:avLst/>
                  <a:gdLst>
                    <a:gd name="T0" fmla="*/ 5 w 47"/>
                    <a:gd name="T1" fmla="*/ 2 h 165"/>
                    <a:gd name="T2" fmla="*/ 15 w 47"/>
                    <a:gd name="T3" fmla="*/ 2 h 165"/>
                    <a:gd name="T4" fmla="*/ 17 w 47"/>
                    <a:gd name="T5" fmla="*/ 2 h 165"/>
                    <a:gd name="T6" fmla="*/ 11 w 47"/>
                    <a:gd name="T7" fmla="*/ 2 h 165"/>
                    <a:gd name="T8" fmla="*/ 17 w 47"/>
                    <a:gd name="T9" fmla="*/ 2 h 165"/>
                    <a:gd name="T10" fmla="*/ 21 w 47"/>
                    <a:gd name="T11" fmla="*/ 0 h 165"/>
                    <a:gd name="T12" fmla="*/ 31 w 47"/>
                    <a:gd name="T13" fmla="*/ 2 h 165"/>
                    <a:gd name="T14" fmla="*/ 47 w 47"/>
                    <a:gd name="T15" fmla="*/ 2 h 165"/>
                    <a:gd name="T16" fmla="*/ 31 w 47"/>
                    <a:gd name="T17" fmla="*/ 2 h 165"/>
                    <a:gd name="T18" fmla="*/ 23 w 47"/>
                    <a:gd name="T19" fmla="*/ 2 h 165"/>
                    <a:gd name="T20" fmla="*/ 21 w 47"/>
                    <a:gd name="T21" fmla="*/ 2 h 165"/>
                    <a:gd name="T22" fmla="*/ 27 w 47"/>
                    <a:gd name="T23" fmla="*/ 2 h 165"/>
                    <a:gd name="T24" fmla="*/ 31 w 47"/>
                    <a:gd name="T25" fmla="*/ 2 h 165"/>
                    <a:gd name="T26" fmla="*/ 13 w 47"/>
                    <a:gd name="T27" fmla="*/ 2 h 165"/>
                    <a:gd name="T28" fmla="*/ 7 w 47"/>
                    <a:gd name="T29" fmla="*/ 2 h 165"/>
                    <a:gd name="T30" fmla="*/ 3 w 47"/>
                    <a:gd name="T31" fmla="*/ 2 h 165"/>
                    <a:gd name="T32" fmla="*/ 5 w 47"/>
                    <a:gd name="T33" fmla="*/ 2 h 165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0" t="0" r="r" b="b"/>
                  <a:pathLst>
                    <a:path w="47" h="165">
                      <a:moveTo>
                        <a:pt x="5" y="156"/>
                      </a:moveTo>
                      <a:cubicBezTo>
                        <a:pt x="0" y="141"/>
                        <a:pt x="1" y="118"/>
                        <a:pt x="15" y="108"/>
                      </a:cubicBezTo>
                      <a:cubicBezTo>
                        <a:pt x="16" y="95"/>
                        <a:pt x="17" y="81"/>
                        <a:pt x="17" y="68"/>
                      </a:cubicBezTo>
                      <a:cubicBezTo>
                        <a:pt x="17" y="58"/>
                        <a:pt x="11" y="40"/>
                        <a:pt x="11" y="40"/>
                      </a:cubicBezTo>
                      <a:cubicBezTo>
                        <a:pt x="14" y="20"/>
                        <a:pt x="11" y="29"/>
                        <a:pt x="17" y="12"/>
                      </a:cubicBezTo>
                      <a:cubicBezTo>
                        <a:pt x="18" y="8"/>
                        <a:pt x="21" y="0"/>
                        <a:pt x="21" y="0"/>
                      </a:cubicBezTo>
                      <a:cubicBezTo>
                        <a:pt x="38" y="6"/>
                        <a:pt x="33" y="7"/>
                        <a:pt x="31" y="30"/>
                      </a:cubicBezTo>
                      <a:cubicBezTo>
                        <a:pt x="38" y="52"/>
                        <a:pt x="40" y="76"/>
                        <a:pt x="47" y="98"/>
                      </a:cubicBezTo>
                      <a:cubicBezTo>
                        <a:pt x="44" y="116"/>
                        <a:pt x="45" y="113"/>
                        <a:pt x="31" y="108"/>
                      </a:cubicBezTo>
                      <a:cubicBezTo>
                        <a:pt x="25" y="118"/>
                        <a:pt x="28" y="112"/>
                        <a:pt x="23" y="126"/>
                      </a:cubicBezTo>
                      <a:cubicBezTo>
                        <a:pt x="22" y="128"/>
                        <a:pt x="21" y="132"/>
                        <a:pt x="21" y="132"/>
                      </a:cubicBezTo>
                      <a:cubicBezTo>
                        <a:pt x="23" y="133"/>
                        <a:pt x="26" y="132"/>
                        <a:pt x="27" y="134"/>
                      </a:cubicBezTo>
                      <a:cubicBezTo>
                        <a:pt x="29" y="137"/>
                        <a:pt x="31" y="146"/>
                        <a:pt x="31" y="146"/>
                      </a:cubicBezTo>
                      <a:cubicBezTo>
                        <a:pt x="27" y="165"/>
                        <a:pt x="23" y="155"/>
                        <a:pt x="13" y="148"/>
                      </a:cubicBezTo>
                      <a:cubicBezTo>
                        <a:pt x="11" y="152"/>
                        <a:pt x="11" y="160"/>
                        <a:pt x="7" y="160"/>
                      </a:cubicBezTo>
                      <a:cubicBezTo>
                        <a:pt x="5" y="160"/>
                        <a:pt x="4" y="156"/>
                        <a:pt x="3" y="154"/>
                      </a:cubicBezTo>
                      <a:cubicBezTo>
                        <a:pt x="3" y="153"/>
                        <a:pt x="4" y="155"/>
                        <a:pt x="5" y="15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5" name="Freeform 47">
                  <a:extLst>
                    <a:ext uri="{FF2B5EF4-FFF2-40B4-BE49-F238E27FC236}">
                      <a16:creationId xmlns:a16="http://schemas.microsoft.com/office/drawing/2014/main" id="{874828D1-DAA5-4E58-AFE9-28930D4FA04E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2701" y="103"/>
                  <a:ext cx="138" cy="84"/>
                </a:xfrm>
                <a:custGeom>
                  <a:avLst/>
                  <a:gdLst>
                    <a:gd name="T0" fmla="*/ 26 w 138"/>
                    <a:gd name="T1" fmla="*/ 2 h 103"/>
                    <a:gd name="T2" fmla="*/ 30 w 138"/>
                    <a:gd name="T3" fmla="*/ 2 h 103"/>
                    <a:gd name="T4" fmla="*/ 50 w 138"/>
                    <a:gd name="T5" fmla="*/ 2 h 103"/>
                    <a:gd name="T6" fmla="*/ 54 w 138"/>
                    <a:gd name="T7" fmla="*/ 2 h 103"/>
                    <a:gd name="T8" fmla="*/ 66 w 138"/>
                    <a:gd name="T9" fmla="*/ 2 h 103"/>
                    <a:gd name="T10" fmla="*/ 80 w 138"/>
                    <a:gd name="T11" fmla="*/ 2 h 103"/>
                    <a:gd name="T12" fmla="*/ 116 w 138"/>
                    <a:gd name="T13" fmla="*/ 2 h 103"/>
                    <a:gd name="T14" fmla="*/ 130 w 138"/>
                    <a:gd name="T15" fmla="*/ 2 h 103"/>
                    <a:gd name="T16" fmla="*/ 138 w 138"/>
                    <a:gd name="T17" fmla="*/ 2 h 103"/>
                    <a:gd name="T18" fmla="*/ 106 w 138"/>
                    <a:gd name="T19" fmla="*/ 2 h 103"/>
                    <a:gd name="T20" fmla="*/ 84 w 138"/>
                    <a:gd name="T21" fmla="*/ 2 h 103"/>
                    <a:gd name="T22" fmla="*/ 66 w 138"/>
                    <a:gd name="T23" fmla="*/ 2 h 103"/>
                    <a:gd name="T24" fmla="*/ 48 w 138"/>
                    <a:gd name="T25" fmla="*/ 2 h 103"/>
                    <a:gd name="T26" fmla="*/ 26 w 138"/>
                    <a:gd name="T27" fmla="*/ 2 h 103"/>
                    <a:gd name="T28" fmla="*/ 20 w 138"/>
                    <a:gd name="T29" fmla="*/ 2 h 103"/>
                    <a:gd name="T30" fmla="*/ 22 w 138"/>
                    <a:gd name="T31" fmla="*/ 2 h 103"/>
                    <a:gd name="T32" fmla="*/ 0 w 138"/>
                    <a:gd name="T33" fmla="*/ 2 h 103"/>
                    <a:gd name="T34" fmla="*/ 10 w 138"/>
                    <a:gd name="T35" fmla="*/ 2 h 103"/>
                    <a:gd name="T36" fmla="*/ 26 w 138"/>
                    <a:gd name="T37" fmla="*/ 2 h 103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138" h="103">
                      <a:moveTo>
                        <a:pt x="26" y="61"/>
                      </a:moveTo>
                      <a:cubicBezTo>
                        <a:pt x="29" y="53"/>
                        <a:pt x="33" y="51"/>
                        <a:pt x="30" y="43"/>
                      </a:cubicBezTo>
                      <a:cubicBezTo>
                        <a:pt x="33" y="27"/>
                        <a:pt x="37" y="24"/>
                        <a:pt x="50" y="33"/>
                      </a:cubicBezTo>
                      <a:cubicBezTo>
                        <a:pt x="51" y="37"/>
                        <a:pt x="53" y="41"/>
                        <a:pt x="54" y="45"/>
                      </a:cubicBezTo>
                      <a:cubicBezTo>
                        <a:pt x="55" y="49"/>
                        <a:pt x="66" y="49"/>
                        <a:pt x="66" y="49"/>
                      </a:cubicBezTo>
                      <a:cubicBezTo>
                        <a:pt x="75" y="43"/>
                        <a:pt x="77" y="45"/>
                        <a:pt x="80" y="55"/>
                      </a:cubicBezTo>
                      <a:cubicBezTo>
                        <a:pt x="92" y="47"/>
                        <a:pt x="101" y="37"/>
                        <a:pt x="116" y="33"/>
                      </a:cubicBezTo>
                      <a:cubicBezTo>
                        <a:pt x="125" y="19"/>
                        <a:pt x="120" y="24"/>
                        <a:pt x="130" y="17"/>
                      </a:cubicBezTo>
                      <a:cubicBezTo>
                        <a:pt x="134" y="11"/>
                        <a:pt x="134" y="0"/>
                        <a:pt x="138" y="11"/>
                      </a:cubicBezTo>
                      <a:cubicBezTo>
                        <a:pt x="135" y="31"/>
                        <a:pt x="126" y="45"/>
                        <a:pt x="106" y="49"/>
                      </a:cubicBezTo>
                      <a:cubicBezTo>
                        <a:pt x="97" y="55"/>
                        <a:pt x="93" y="61"/>
                        <a:pt x="84" y="67"/>
                      </a:cubicBezTo>
                      <a:cubicBezTo>
                        <a:pt x="80" y="79"/>
                        <a:pt x="79" y="79"/>
                        <a:pt x="66" y="81"/>
                      </a:cubicBezTo>
                      <a:cubicBezTo>
                        <a:pt x="60" y="90"/>
                        <a:pt x="57" y="97"/>
                        <a:pt x="48" y="103"/>
                      </a:cubicBezTo>
                      <a:cubicBezTo>
                        <a:pt x="42" y="94"/>
                        <a:pt x="37" y="93"/>
                        <a:pt x="26" y="89"/>
                      </a:cubicBezTo>
                      <a:cubicBezTo>
                        <a:pt x="24" y="88"/>
                        <a:pt x="20" y="87"/>
                        <a:pt x="20" y="87"/>
                      </a:cubicBezTo>
                      <a:cubicBezTo>
                        <a:pt x="10" y="90"/>
                        <a:pt x="14" y="94"/>
                        <a:pt x="22" y="97"/>
                      </a:cubicBezTo>
                      <a:cubicBezTo>
                        <a:pt x="14" y="103"/>
                        <a:pt x="9" y="100"/>
                        <a:pt x="0" y="97"/>
                      </a:cubicBezTo>
                      <a:cubicBezTo>
                        <a:pt x="2" y="87"/>
                        <a:pt x="1" y="82"/>
                        <a:pt x="10" y="79"/>
                      </a:cubicBezTo>
                      <a:cubicBezTo>
                        <a:pt x="15" y="63"/>
                        <a:pt x="14" y="69"/>
                        <a:pt x="26" y="6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6" name="Freeform 48">
                  <a:extLst>
                    <a:ext uri="{FF2B5EF4-FFF2-40B4-BE49-F238E27FC236}">
                      <a16:creationId xmlns:a16="http://schemas.microsoft.com/office/drawing/2014/main" id="{A7763854-BD54-43C0-BA09-5F80C52A53E5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2553" y="182"/>
                  <a:ext cx="187" cy="176"/>
                </a:xfrm>
                <a:custGeom>
                  <a:avLst/>
                  <a:gdLst>
                    <a:gd name="T0" fmla="*/ 94 w 188"/>
                    <a:gd name="T1" fmla="*/ 2 h 214"/>
                    <a:gd name="T2" fmla="*/ 94 w 188"/>
                    <a:gd name="T3" fmla="*/ 2 h 214"/>
                    <a:gd name="T4" fmla="*/ 94 w 188"/>
                    <a:gd name="T5" fmla="*/ 0 h 214"/>
                    <a:gd name="T6" fmla="*/ 102 w 188"/>
                    <a:gd name="T7" fmla="*/ 2 h 214"/>
                    <a:gd name="T8" fmla="*/ 108 w 188"/>
                    <a:gd name="T9" fmla="*/ 2 h 214"/>
                    <a:gd name="T10" fmla="*/ 98 w 188"/>
                    <a:gd name="T11" fmla="*/ 2 h 214"/>
                    <a:gd name="T12" fmla="*/ 94 w 188"/>
                    <a:gd name="T13" fmla="*/ 2 h 214"/>
                    <a:gd name="T14" fmla="*/ 94 w 188"/>
                    <a:gd name="T15" fmla="*/ 2 h 214"/>
                    <a:gd name="T16" fmla="*/ 94 w 188"/>
                    <a:gd name="T17" fmla="*/ 2 h 214"/>
                    <a:gd name="T18" fmla="*/ 94 w 188"/>
                    <a:gd name="T19" fmla="*/ 2 h 214"/>
                    <a:gd name="T20" fmla="*/ 94 w 188"/>
                    <a:gd name="T21" fmla="*/ 2 h 214"/>
                    <a:gd name="T22" fmla="*/ 94 w 188"/>
                    <a:gd name="T23" fmla="*/ 2 h 214"/>
                    <a:gd name="T24" fmla="*/ 90 w 188"/>
                    <a:gd name="T25" fmla="*/ 2 h 214"/>
                    <a:gd name="T26" fmla="*/ 80 w 188"/>
                    <a:gd name="T27" fmla="*/ 2 h 214"/>
                    <a:gd name="T28" fmla="*/ 58 w 188"/>
                    <a:gd name="T29" fmla="*/ 2 h 214"/>
                    <a:gd name="T30" fmla="*/ 76 w 188"/>
                    <a:gd name="T31" fmla="*/ 2 h 214"/>
                    <a:gd name="T32" fmla="*/ 78 w 188"/>
                    <a:gd name="T33" fmla="*/ 2 h 214"/>
                    <a:gd name="T34" fmla="*/ 58 w 188"/>
                    <a:gd name="T35" fmla="*/ 2 h 214"/>
                    <a:gd name="T36" fmla="*/ 34 w 188"/>
                    <a:gd name="T37" fmla="*/ 2 h 214"/>
                    <a:gd name="T38" fmla="*/ 36 w 188"/>
                    <a:gd name="T39" fmla="*/ 2 h 214"/>
                    <a:gd name="T40" fmla="*/ 46 w 188"/>
                    <a:gd name="T41" fmla="*/ 2 h 214"/>
                    <a:gd name="T42" fmla="*/ 34 w 188"/>
                    <a:gd name="T43" fmla="*/ 2 h 214"/>
                    <a:gd name="T44" fmla="*/ 26 w 188"/>
                    <a:gd name="T45" fmla="*/ 2 h 214"/>
                    <a:gd name="T46" fmla="*/ 30 w 188"/>
                    <a:gd name="T47" fmla="*/ 2 h 214"/>
                    <a:gd name="T48" fmla="*/ 14 w 188"/>
                    <a:gd name="T49" fmla="*/ 2 h 214"/>
                    <a:gd name="T50" fmla="*/ 0 w 188"/>
                    <a:gd name="T51" fmla="*/ 2 h 214"/>
                    <a:gd name="T52" fmla="*/ 8 w 188"/>
                    <a:gd name="T53" fmla="*/ 2 h 214"/>
                    <a:gd name="T54" fmla="*/ 0 w 188"/>
                    <a:gd name="T55" fmla="*/ 2 h 214"/>
                    <a:gd name="T56" fmla="*/ 14 w 188"/>
                    <a:gd name="T57" fmla="*/ 2 h 214"/>
                    <a:gd name="T58" fmla="*/ 32 w 188"/>
                    <a:gd name="T59" fmla="*/ 2 h 214"/>
                    <a:gd name="T60" fmla="*/ 44 w 188"/>
                    <a:gd name="T61" fmla="*/ 2 h 214"/>
                    <a:gd name="T62" fmla="*/ 72 w 188"/>
                    <a:gd name="T63" fmla="*/ 2 h 214"/>
                    <a:gd name="T64" fmla="*/ 84 w 188"/>
                    <a:gd name="T65" fmla="*/ 2 h 214"/>
                    <a:gd name="T66" fmla="*/ 94 w 188"/>
                    <a:gd name="T67" fmla="*/ 2 h 214"/>
                    <a:gd name="T68" fmla="*/ 94 w 188"/>
                    <a:gd name="T69" fmla="*/ 2 h 214"/>
                    <a:gd name="T70" fmla="*/ 94 w 188"/>
                    <a:gd name="T71" fmla="*/ 2 h 214"/>
                    <a:gd name="T72" fmla="*/ 94 w 188"/>
                    <a:gd name="T73" fmla="*/ 2 h 214"/>
                    <a:gd name="T74" fmla="*/ 94 w 188"/>
                    <a:gd name="T75" fmla="*/ 2 h 214"/>
                    <a:gd name="T76" fmla="*/ 94 w 188"/>
                    <a:gd name="T77" fmla="*/ 2 h 214"/>
                    <a:gd name="T78" fmla="*/ 94 w 188"/>
                    <a:gd name="T79" fmla="*/ 2 h 214"/>
                    <a:gd name="T80" fmla="*/ 94 w 188"/>
                    <a:gd name="T81" fmla="*/ 2 h 214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0" t="0" r="r" b="b"/>
                  <a:pathLst>
                    <a:path w="188" h="214">
                      <a:moveTo>
                        <a:pt x="158" y="24"/>
                      </a:moveTo>
                      <a:cubicBezTo>
                        <a:pt x="156" y="18"/>
                        <a:pt x="160" y="6"/>
                        <a:pt x="160" y="6"/>
                      </a:cubicBezTo>
                      <a:cubicBezTo>
                        <a:pt x="167" y="16"/>
                        <a:pt x="167" y="8"/>
                        <a:pt x="170" y="0"/>
                      </a:cubicBezTo>
                      <a:cubicBezTo>
                        <a:pt x="181" y="4"/>
                        <a:pt x="179" y="14"/>
                        <a:pt x="182" y="24"/>
                      </a:cubicBezTo>
                      <a:cubicBezTo>
                        <a:pt x="184" y="30"/>
                        <a:pt x="188" y="42"/>
                        <a:pt x="188" y="42"/>
                      </a:cubicBezTo>
                      <a:cubicBezTo>
                        <a:pt x="183" y="56"/>
                        <a:pt x="188" y="52"/>
                        <a:pt x="178" y="58"/>
                      </a:cubicBezTo>
                      <a:cubicBezTo>
                        <a:pt x="174" y="63"/>
                        <a:pt x="170" y="76"/>
                        <a:pt x="170" y="76"/>
                      </a:cubicBezTo>
                      <a:cubicBezTo>
                        <a:pt x="169" y="100"/>
                        <a:pt x="173" y="110"/>
                        <a:pt x="162" y="126"/>
                      </a:cubicBezTo>
                      <a:cubicBezTo>
                        <a:pt x="150" y="118"/>
                        <a:pt x="155" y="132"/>
                        <a:pt x="144" y="136"/>
                      </a:cubicBezTo>
                      <a:cubicBezTo>
                        <a:pt x="135" y="134"/>
                        <a:pt x="129" y="135"/>
                        <a:pt x="120" y="138"/>
                      </a:cubicBezTo>
                      <a:cubicBezTo>
                        <a:pt x="114" y="129"/>
                        <a:pt x="122" y="127"/>
                        <a:pt x="112" y="124"/>
                      </a:cubicBezTo>
                      <a:cubicBezTo>
                        <a:pt x="108" y="130"/>
                        <a:pt x="108" y="142"/>
                        <a:pt x="102" y="146"/>
                      </a:cubicBezTo>
                      <a:cubicBezTo>
                        <a:pt x="98" y="148"/>
                        <a:pt x="90" y="150"/>
                        <a:pt x="90" y="150"/>
                      </a:cubicBezTo>
                      <a:cubicBezTo>
                        <a:pt x="87" y="141"/>
                        <a:pt x="89" y="135"/>
                        <a:pt x="80" y="132"/>
                      </a:cubicBezTo>
                      <a:cubicBezTo>
                        <a:pt x="68" y="134"/>
                        <a:pt x="65" y="134"/>
                        <a:pt x="58" y="144"/>
                      </a:cubicBezTo>
                      <a:cubicBezTo>
                        <a:pt x="66" y="150"/>
                        <a:pt x="68" y="147"/>
                        <a:pt x="76" y="142"/>
                      </a:cubicBezTo>
                      <a:cubicBezTo>
                        <a:pt x="81" y="146"/>
                        <a:pt x="85" y="155"/>
                        <a:pt x="78" y="160"/>
                      </a:cubicBezTo>
                      <a:cubicBezTo>
                        <a:pt x="75" y="162"/>
                        <a:pt x="62" y="165"/>
                        <a:pt x="58" y="166"/>
                      </a:cubicBezTo>
                      <a:cubicBezTo>
                        <a:pt x="48" y="173"/>
                        <a:pt x="44" y="173"/>
                        <a:pt x="34" y="166"/>
                      </a:cubicBezTo>
                      <a:cubicBezTo>
                        <a:pt x="35" y="162"/>
                        <a:pt x="34" y="158"/>
                        <a:pt x="36" y="154"/>
                      </a:cubicBezTo>
                      <a:cubicBezTo>
                        <a:pt x="38" y="150"/>
                        <a:pt x="55" y="146"/>
                        <a:pt x="46" y="144"/>
                      </a:cubicBezTo>
                      <a:cubicBezTo>
                        <a:pt x="42" y="143"/>
                        <a:pt x="34" y="148"/>
                        <a:pt x="34" y="148"/>
                      </a:cubicBezTo>
                      <a:cubicBezTo>
                        <a:pt x="32" y="155"/>
                        <a:pt x="28" y="159"/>
                        <a:pt x="26" y="166"/>
                      </a:cubicBezTo>
                      <a:cubicBezTo>
                        <a:pt x="36" y="182"/>
                        <a:pt x="36" y="173"/>
                        <a:pt x="30" y="190"/>
                      </a:cubicBezTo>
                      <a:cubicBezTo>
                        <a:pt x="28" y="196"/>
                        <a:pt x="14" y="200"/>
                        <a:pt x="14" y="200"/>
                      </a:cubicBezTo>
                      <a:cubicBezTo>
                        <a:pt x="5" y="214"/>
                        <a:pt x="11" y="210"/>
                        <a:pt x="0" y="214"/>
                      </a:cubicBezTo>
                      <a:cubicBezTo>
                        <a:pt x="2" y="202"/>
                        <a:pt x="5" y="198"/>
                        <a:pt x="8" y="188"/>
                      </a:cubicBezTo>
                      <a:cubicBezTo>
                        <a:pt x="6" y="178"/>
                        <a:pt x="3" y="173"/>
                        <a:pt x="0" y="164"/>
                      </a:cubicBezTo>
                      <a:cubicBezTo>
                        <a:pt x="3" y="156"/>
                        <a:pt x="7" y="157"/>
                        <a:pt x="14" y="152"/>
                      </a:cubicBezTo>
                      <a:cubicBezTo>
                        <a:pt x="18" y="141"/>
                        <a:pt x="23" y="140"/>
                        <a:pt x="32" y="134"/>
                      </a:cubicBezTo>
                      <a:cubicBezTo>
                        <a:pt x="37" y="127"/>
                        <a:pt x="37" y="123"/>
                        <a:pt x="44" y="118"/>
                      </a:cubicBezTo>
                      <a:cubicBezTo>
                        <a:pt x="64" y="121"/>
                        <a:pt x="55" y="122"/>
                        <a:pt x="72" y="116"/>
                      </a:cubicBezTo>
                      <a:cubicBezTo>
                        <a:pt x="76" y="115"/>
                        <a:pt x="84" y="112"/>
                        <a:pt x="84" y="112"/>
                      </a:cubicBezTo>
                      <a:cubicBezTo>
                        <a:pt x="105" y="119"/>
                        <a:pt x="97" y="84"/>
                        <a:pt x="114" y="78"/>
                      </a:cubicBezTo>
                      <a:cubicBezTo>
                        <a:pt x="117" y="87"/>
                        <a:pt x="110" y="89"/>
                        <a:pt x="120" y="92"/>
                      </a:cubicBezTo>
                      <a:cubicBezTo>
                        <a:pt x="125" y="85"/>
                        <a:pt x="125" y="81"/>
                        <a:pt x="132" y="76"/>
                      </a:cubicBezTo>
                      <a:cubicBezTo>
                        <a:pt x="138" y="68"/>
                        <a:pt x="146" y="65"/>
                        <a:pt x="150" y="54"/>
                      </a:cubicBezTo>
                      <a:cubicBezTo>
                        <a:pt x="151" y="50"/>
                        <a:pt x="154" y="42"/>
                        <a:pt x="154" y="42"/>
                      </a:cubicBezTo>
                      <a:cubicBezTo>
                        <a:pt x="152" y="41"/>
                        <a:pt x="148" y="40"/>
                        <a:pt x="148" y="38"/>
                      </a:cubicBezTo>
                      <a:cubicBezTo>
                        <a:pt x="148" y="36"/>
                        <a:pt x="161" y="33"/>
                        <a:pt x="152" y="32"/>
                      </a:cubicBezTo>
                      <a:lnTo>
                        <a:pt x="158" y="24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7" name="Freeform 49">
                  <a:extLst>
                    <a:ext uri="{FF2B5EF4-FFF2-40B4-BE49-F238E27FC236}">
                      <a16:creationId xmlns:a16="http://schemas.microsoft.com/office/drawing/2014/main" id="{36589F2C-84D3-4E81-91AB-4A4DB71188FF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2677" y="233"/>
                  <a:ext cx="14" cy="10"/>
                </a:xfrm>
                <a:custGeom>
                  <a:avLst/>
                  <a:gdLst>
                    <a:gd name="T0" fmla="*/ 0 w 13"/>
                    <a:gd name="T1" fmla="*/ 2 h 13"/>
                    <a:gd name="T2" fmla="*/ 4 w 13"/>
                    <a:gd name="T3" fmla="*/ 2 h 13"/>
                    <a:gd name="T4" fmla="*/ 0 w 13"/>
                    <a:gd name="T5" fmla="*/ 2 h 13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13" h="13">
                      <a:moveTo>
                        <a:pt x="0" y="9"/>
                      </a:moveTo>
                      <a:cubicBezTo>
                        <a:pt x="6" y="0"/>
                        <a:pt x="13" y="7"/>
                        <a:pt x="4" y="13"/>
                      </a:cubicBezTo>
                      <a:cubicBezTo>
                        <a:pt x="0" y="6"/>
                        <a:pt x="0" y="5"/>
                        <a:pt x="0" y="9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8" name="Freeform 50">
                  <a:extLst>
                    <a:ext uri="{FF2B5EF4-FFF2-40B4-BE49-F238E27FC236}">
                      <a16:creationId xmlns:a16="http://schemas.microsoft.com/office/drawing/2014/main" id="{327A4644-AE12-4083-9D22-8B290DDFAA2B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1627" y="353"/>
                  <a:ext cx="813" cy="462"/>
                </a:xfrm>
                <a:custGeom>
                  <a:avLst/>
                  <a:gdLst>
                    <a:gd name="T0" fmla="*/ 892 w 812"/>
                    <a:gd name="T1" fmla="*/ 2 h 564"/>
                    <a:gd name="T2" fmla="*/ 858 w 812"/>
                    <a:gd name="T3" fmla="*/ 2 h 564"/>
                    <a:gd name="T4" fmla="*/ 828 w 812"/>
                    <a:gd name="T5" fmla="*/ 2 h 564"/>
                    <a:gd name="T6" fmla="*/ 802 w 812"/>
                    <a:gd name="T7" fmla="*/ 2 h 564"/>
                    <a:gd name="T8" fmla="*/ 714 w 812"/>
                    <a:gd name="T9" fmla="*/ 2 h 564"/>
                    <a:gd name="T10" fmla="*/ 712 w 812"/>
                    <a:gd name="T11" fmla="*/ 2 h 564"/>
                    <a:gd name="T12" fmla="*/ 684 w 812"/>
                    <a:gd name="T13" fmla="*/ 2 h 564"/>
                    <a:gd name="T14" fmla="*/ 700 w 812"/>
                    <a:gd name="T15" fmla="*/ 2 h 564"/>
                    <a:gd name="T16" fmla="*/ 656 w 812"/>
                    <a:gd name="T17" fmla="*/ 2 h 564"/>
                    <a:gd name="T18" fmla="*/ 636 w 812"/>
                    <a:gd name="T19" fmla="*/ 2 h 564"/>
                    <a:gd name="T20" fmla="*/ 676 w 812"/>
                    <a:gd name="T21" fmla="*/ 2 h 564"/>
                    <a:gd name="T22" fmla="*/ 674 w 812"/>
                    <a:gd name="T23" fmla="*/ 2 h 564"/>
                    <a:gd name="T24" fmla="*/ 622 w 812"/>
                    <a:gd name="T25" fmla="*/ 2 h 564"/>
                    <a:gd name="T26" fmla="*/ 602 w 812"/>
                    <a:gd name="T27" fmla="*/ 2 h 564"/>
                    <a:gd name="T28" fmla="*/ 562 w 812"/>
                    <a:gd name="T29" fmla="*/ 2 h 564"/>
                    <a:gd name="T30" fmla="*/ 542 w 812"/>
                    <a:gd name="T31" fmla="*/ 2 h 564"/>
                    <a:gd name="T32" fmla="*/ 530 w 812"/>
                    <a:gd name="T33" fmla="*/ 2 h 564"/>
                    <a:gd name="T34" fmla="*/ 580 w 812"/>
                    <a:gd name="T35" fmla="*/ 2 h 564"/>
                    <a:gd name="T36" fmla="*/ 590 w 812"/>
                    <a:gd name="T37" fmla="*/ 2 h 564"/>
                    <a:gd name="T38" fmla="*/ 606 w 812"/>
                    <a:gd name="T39" fmla="*/ 2 h 564"/>
                    <a:gd name="T40" fmla="*/ 572 w 812"/>
                    <a:gd name="T41" fmla="*/ 2 h 564"/>
                    <a:gd name="T42" fmla="*/ 550 w 812"/>
                    <a:gd name="T43" fmla="*/ 2 h 564"/>
                    <a:gd name="T44" fmla="*/ 502 w 812"/>
                    <a:gd name="T45" fmla="*/ 2 h 564"/>
                    <a:gd name="T46" fmla="*/ 506 w 812"/>
                    <a:gd name="T47" fmla="*/ 2 h 564"/>
                    <a:gd name="T48" fmla="*/ 502 w 812"/>
                    <a:gd name="T49" fmla="*/ 2 h 564"/>
                    <a:gd name="T50" fmla="*/ 492 w 812"/>
                    <a:gd name="T51" fmla="*/ 2 h 564"/>
                    <a:gd name="T52" fmla="*/ 386 w 812"/>
                    <a:gd name="T53" fmla="*/ 2 h 564"/>
                    <a:gd name="T54" fmla="*/ 360 w 812"/>
                    <a:gd name="T55" fmla="*/ 2 h 564"/>
                    <a:gd name="T56" fmla="*/ 330 w 812"/>
                    <a:gd name="T57" fmla="*/ 2 h 564"/>
                    <a:gd name="T58" fmla="*/ 288 w 812"/>
                    <a:gd name="T59" fmla="*/ 2 h 564"/>
                    <a:gd name="T60" fmla="*/ 242 w 812"/>
                    <a:gd name="T61" fmla="*/ 2 h 564"/>
                    <a:gd name="T62" fmla="*/ 196 w 812"/>
                    <a:gd name="T63" fmla="*/ 2 h 564"/>
                    <a:gd name="T64" fmla="*/ 184 w 812"/>
                    <a:gd name="T65" fmla="*/ 2 h 564"/>
                    <a:gd name="T66" fmla="*/ 160 w 812"/>
                    <a:gd name="T67" fmla="*/ 2 h 564"/>
                    <a:gd name="T68" fmla="*/ 152 w 812"/>
                    <a:gd name="T69" fmla="*/ 2 h 564"/>
                    <a:gd name="T70" fmla="*/ 128 w 812"/>
                    <a:gd name="T71" fmla="*/ 2 h 564"/>
                    <a:gd name="T72" fmla="*/ 94 w 812"/>
                    <a:gd name="T73" fmla="*/ 2 h 564"/>
                    <a:gd name="T74" fmla="*/ 66 w 812"/>
                    <a:gd name="T75" fmla="*/ 2 h 564"/>
                    <a:gd name="T76" fmla="*/ 72 w 812"/>
                    <a:gd name="T77" fmla="*/ 2 h 564"/>
                    <a:gd name="T78" fmla="*/ 44 w 812"/>
                    <a:gd name="T79" fmla="*/ 2 h 564"/>
                    <a:gd name="T80" fmla="*/ 20 w 812"/>
                    <a:gd name="T81" fmla="*/ 2 h 564"/>
                    <a:gd name="T82" fmla="*/ 24 w 812"/>
                    <a:gd name="T83" fmla="*/ 2 h 564"/>
                    <a:gd name="T84" fmla="*/ 0 w 812"/>
                    <a:gd name="T85" fmla="*/ 2 h 564"/>
                    <a:gd name="T86" fmla="*/ 878 w 812"/>
                    <a:gd name="T87" fmla="*/ 2 h 564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0" t="0" r="r" b="b"/>
                  <a:pathLst>
                    <a:path w="812" h="564">
                      <a:moveTo>
                        <a:pt x="798" y="6"/>
                      </a:moveTo>
                      <a:cubicBezTo>
                        <a:pt x="801" y="15"/>
                        <a:pt x="809" y="16"/>
                        <a:pt x="812" y="26"/>
                      </a:cubicBezTo>
                      <a:cubicBezTo>
                        <a:pt x="809" y="36"/>
                        <a:pt x="801" y="41"/>
                        <a:pt x="796" y="50"/>
                      </a:cubicBezTo>
                      <a:cubicBezTo>
                        <a:pt x="791" y="61"/>
                        <a:pt x="788" y="71"/>
                        <a:pt x="778" y="78"/>
                      </a:cubicBezTo>
                      <a:cubicBezTo>
                        <a:pt x="773" y="85"/>
                        <a:pt x="771" y="88"/>
                        <a:pt x="774" y="96"/>
                      </a:cubicBezTo>
                      <a:cubicBezTo>
                        <a:pt x="767" y="107"/>
                        <a:pt x="758" y="114"/>
                        <a:pt x="748" y="122"/>
                      </a:cubicBezTo>
                      <a:cubicBezTo>
                        <a:pt x="744" y="125"/>
                        <a:pt x="736" y="130"/>
                        <a:pt x="736" y="130"/>
                      </a:cubicBezTo>
                      <a:cubicBezTo>
                        <a:pt x="740" y="141"/>
                        <a:pt x="731" y="140"/>
                        <a:pt x="722" y="142"/>
                      </a:cubicBezTo>
                      <a:cubicBezTo>
                        <a:pt x="716" y="148"/>
                        <a:pt x="712" y="151"/>
                        <a:pt x="704" y="154"/>
                      </a:cubicBezTo>
                      <a:cubicBezTo>
                        <a:pt x="686" y="150"/>
                        <a:pt x="650" y="169"/>
                        <a:pt x="634" y="180"/>
                      </a:cubicBezTo>
                      <a:cubicBezTo>
                        <a:pt x="636" y="189"/>
                        <a:pt x="631" y="193"/>
                        <a:pt x="640" y="196"/>
                      </a:cubicBezTo>
                      <a:cubicBezTo>
                        <a:pt x="643" y="205"/>
                        <a:pt x="640" y="207"/>
                        <a:pt x="632" y="210"/>
                      </a:cubicBezTo>
                      <a:cubicBezTo>
                        <a:pt x="626" y="219"/>
                        <a:pt x="623" y="226"/>
                        <a:pt x="614" y="232"/>
                      </a:cubicBezTo>
                      <a:cubicBezTo>
                        <a:pt x="611" y="231"/>
                        <a:pt x="606" y="233"/>
                        <a:pt x="604" y="230"/>
                      </a:cubicBezTo>
                      <a:cubicBezTo>
                        <a:pt x="599" y="220"/>
                        <a:pt x="610" y="199"/>
                        <a:pt x="620" y="196"/>
                      </a:cubicBezTo>
                      <a:cubicBezTo>
                        <a:pt x="623" y="187"/>
                        <a:pt x="617" y="187"/>
                        <a:pt x="620" y="178"/>
                      </a:cubicBezTo>
                      <a:cubicBezTo>
                        <a:pt x="617" y="164"/>
                        <a:pt x="609" y="168"/>
                        <a:pt x="598" y="172"/>
                      </a:cubicBezTo>
                      <a:cubicBezTo>
                        <a:pt x="592" y="180"/>
                        <a:pt x="585" y="185"/>
                        <a:pt x="576" y="188"/>
                      </a:cubicBezTo>
                      <a:cubicBezTo>
                        <a:pt x="572" y="194"/>
                        <a:pt x="568" y="200"/>
                        <a:pt x="564" y="206"/>
                      </a:cubicBezTo>
                      <a:cubicBezTo>
                        <a:pt x="561" y="210"/>
                        <a:pt x="556" y="218"/>
                        <a:pt x="556" y="218"/>
                      </a:cubicBezTo>
                      <a:cubicBezTo>
                        <a:pt x="558" y="234"/>
                        <a:pt x="559" y="243"/>
                        <a:pt x="572" y="252"/>
                      </a:cubicBezTo>
                      <a:cubicBezTo>
                        <a:pt x="579" y="262"/>
                        <a:pt x="586" y="273"/>
                        <a:pt x="596" y="280"/>
                      </a:cubicBezTo>
                      <a:cubicBezTo>
                        <a:pt x="598" y="286"/>
                        <a:pt x="602" y="298"/>
                        <a:pt x="602" y="298"/>
                      </a:cubicBezTo>
                      <a:cubicBezTo>
                        <a:pt x="601" y="308"/>
                        <a:pt x="599" y="361"/>
                        <a:pt x="594" y="368"/>
                      </a:cubicBezTo>
                      <a:cubicBezTo>
                        <a:pt x="590" y="374"/>
                        <a:pt x="576" y="378"/>
                        <a:pt x="570" y="382"/>
                      </a:cubicBezTo>
                      <a:cubicBezTo>
                        <a:pt x="563" y="393"/>
                        <a:pt x="550" y="396"/>
                        <a:pt x="542" y="406"/>
                      </a:cubicBezTo>
                      <a:cubicBezTo>
                        <a:pt x="536" y="413"/>
                        <a:pt x="539" y="417"/>
                        <a:pt x="530" y="420"/>
                      </a:cubicBezTo>
                      <a:cubicBezTo>
                        <a:pt x="526" y="408"/>
                        <a:pt x="538" y="391"/>
                        <a:pt x="522" y="386"/>
                      </a:cubicBezTo>
                      <a:cubicBezTo>
                        <a:pt x="516" y="377"/>
                        <a:pt x="510" y="364"/>
                        <a:pt x="502" y="356"/>
                      </a:cubicBezTo>
                      <a:cubicBezTo>
                        <a:pt x="497" y="341"/>
                        <a:pt x="505" y="360"/>
                        <a:pt x="482" y="348"/>
                      </a:cubicBezTo>
                      <a:cubicBezTo>
                        <a:pt x="478" y="346"/>
                        <a:pt x="478" y="339"/>
                        <a:pt x="474" y="336"/>
                      </a:cubicBezTo>
                      <a:cubicBezTo>
                        <a:pt x="470" y="323"/>
                        <a:pt x="466" y="342"/>
                        <a:pt x="462" y="348"/>
                      </a:cubicBezTo>
                      <a:cubicBezTo>
                        <a:pt x="460" y="358"/>
                        <a:pt x="456" y="363"/>
                        <a:pt x="454" y="374"/>
                      </a:cubicBezTo>
                      <a:cubicBezTo>
                        <a:pt x="457" y="383"/>
                        <a:pt x="455" y="387"/>
                        <a:pt x="450" y="394"/>
                      </a:cubicBezTo>
                      <a:cubicBezTo>
                        <a:pt x="454" y="399"/>
                        <a:pt x="464" y="411"/>
                        <a:pt x="466" y="418"/>
                      </a:cubicBezTo>
                      <a:cubicBezTo>
                        <a:pt x="474" y="443"/>
                        <a:pt x="472" y="458"/>
                        <a:pt x="500" y="464"/>
                      </a:cubicBezTo>
                      <a:cubicBezTo>
                        <a:pt x="507" y="469"/>
                        <a:pt x="510" y="474"/>
                        <a:pt x="516" y="480"/>
                      </a:cubicBezTo>
                      <a:cubicBezTo>
                        <a:pt x="511" y="494"/>
                        <a:pt x="513" y="509"/>
                        <a:pt x="510" y="524"/>
                      </a:cubicBezTo>
                      <a:cubicBezTo>
                        <a:pt x="512" y="537"/>
                        <a:pt x="511" y="541"/>
                        <a:pt x="522" y="548"/>
                      </a:cubicBezTo>
                      <a:cubicBezTo>
                        <a:pt x="523" y="552"/>
                        <a:pt x="525" y="556"/>
                        <a:pt x="526" y="560"/>
                      </a:cubicBezTo>
                      <a:cubicBezTo>
                        <a:pt x="527" y="564"/>
                        <a:pt x="514" y="556"/>
                        <a:pt x="514" y="556"/>
                      </a:cubicBezTo>
                      <a:cubicBezTo>
                        <a:pt x="502" y="564"/>
                        <a:pt x="501" y="551"/>
                        <a:pt x="492" y="544"/>
                      </a:cubicBezTo>
                      <a:cubicBezTo>
                        <a:pt x="488" y="541"/>
                        <a:pt x="480" y="536"/>
                        <a:pt x="480" y="536"/>
                      </a:cubicBezTo>
                      <a:cubicBezTo>
                        <a:pt x="471" y="522"/>
                        <a:pt x="474" y="529"/>
                        <a:pt x="470" y="518"/>
                      </a:cubicBezTo>
                      <a:cubicBezTo>
                        <a:pt x="467" y="491"/>
                        <a:pt x="461" y="446"/>
                        <a:pt x="436" y="430"/>
                      </a:cubicBezTo>
                      <a:cubicBezTo>
                        <a:pt x="428" y="433"/>
                        <a:pt x="425" y="433"/>
                        <a:pt x="422" y="424"/>
                      </a:cubicBezTo>
                      <a:cubicBezTo>
                        <a:pt x="427" y="404"/>
                        <a:pt x="432" y="383"/>
                        <a:pt x="438" y="364"/>
                      </a:cubicBezTo>
                      <a:cubicBezTo>
                        <a:pt x="436" y="343"/>
                        <a:pt x="431" y="330"/>
                        <a:pt x="426" y="310"/>
                      </a:cubicBezTo>
                      <a:cubicBezTo>
                        <a:pt x="429" y="302"/>
                        <a:pt x="425" y="300"/>
                        <a:pt x="422" y="292"/>
                      </a:cubicBezTo>
                      <a:cubicBezTo>
                        <a:pt x="424" y="282"/>
                        <a:pt x="428" y="277"/>
                        <a:pt x="422" y="268"/>
                      </a:cubicBezTo>
                      <a:cubicBezTo>
                        <a:pt x="420" y="269"/>
                        <a:pt x="418" y="269"/>
                        <a:pt x="416" y="270"/>
                      </a:cubicBezTo>
                      <a:cubicBezTo>
                        <a:pt x="414" y="272"/>
                        <a:pt x="414" y="275"/>
                        <a:pt x="412" y="276"/>
                      </a:cubicBezTo>
                      <a:cubicBezTo>
                        <a:pt x="408" y="278"/>
                        <a:pt x="400" y="280"/>
                        <a:pt x="400" y="280"/>
                      </a:cubicBezTo>
                      <a:cubicBezTo>
                        <a:pt x="394" y="274"/>
                        <a:pt x="389" y="274"/>
                        <a:pt x="386" y="266"/>
                      </a:cubicBezTo>
                      <a:cubicBezTo>
                        <a:pt x="391" y="251"/>
                        <a:pt x="379" y="206"/>
                        <a:pt x="364" y="196"/>
                      </a:cubicBezTo>
                      <a:cubicBezTo>
                        <a:pt x="357" y="186"/>
                        <a:pt x="358" y="182"/>
                        <a:pt x="360" y="170"/>
                      </a:cubicBezTo>
                      <a:cubicBezTo>
                        <a:pt x="358" y="160"/>
                        <a:pt x="356" y="147"/>
                        <a:pt x="346" y="144"/>
                      </a:cubicBezTo>
                      <a:cubicBezTo>
                        <a:pt x="343" y="154"/>
                        <a:pt x="338" y="160"/>
                        <a:pt x="330" y="166"/>
                      </a:cubicBezTo>
                      <a:cubicBezTo>
                        <a:pt x="323" y="164"/>
                        <a:pt x="308" y="160"/>
                        <a:pt x="308" y="160"/>
                      </a:cubicBezTo>
                      <a:cubicBezTo>
                        <a:pt x="296" y="162"/>
                        <a:pt x="297" y="166"/>
                        <a:pt x="288" y="172"/>
                      </a:cubicBezTo>
                      <a:cubicBezTo>
                        <a:pt x="284" y="185"/>
                        <a:pt x="282" y="191"/>
                        <a:pt x="268" y="196"/>
                      </a:cubicBezTo>
                      <a:cubicBezTo>
                        <a:pt x="264" y="200"/>
                        <a:pt x="243" y="231"/>
                        <a:pt x="242" y="232"/>
                      </a:cubicBezTo>
                      <a:cubicBezTo>
                        <a:pt x="231" y="239"/>
                        <a:pt x="215" y="247"/>
                        <a:pt x="206" y="256"/>
                      </a:cubicBezTo>
                      <a:cubicBezTo>
                        <a:pt x="202" y="260"/>
                        <a:pt x="200" y="265"/>
                        <a:pt x="196" y="268"/>
                      </a:cubicBezTo>
                      <a:cubicBezTo>
                        <a:pt x="194" y="269"/>
                        <a:pt x="192" y="269"/>
                        <a:pt x="190" y="270"/>
                      </a:cubicBezTo>
                      <a:cubicBezTo>
                        <a:pt x="188" y="271"/>
                        <a:pt x="186" y="272"/>
                        <a:pt x="184" y="274"/>
                      </a:cubicBezTo>
                      <a:cubicBezTo>
                        <a:pt x="180" y="278"/>
                        <a:pt x="172" y="286"/>
                        <a:pt x="172" y="286"/>
                      </a:cubicBezTo>
                      <a:cubicBezTo>
                        <a:pt x="167" y="300"/>
                        <a:pt x="165" y="314"/>
                        <a:pt x="160" y="328"/>
                      </a:cubicBezTo>
                      <a:cubicBezTo>
                        <a:pt x="158" y="335"/>
                        <a:pt x="156" y="341"/>
                        <a:pt x="154" y="348"/>
                      </a:cubicBezTo>
                      <a:cubicBezTo>
                        <a:pt x="153" y="350"/>
                        <a:pt x="152" y="354"/>
                        <a:pt x="152" y="354"/>
                      </a:cubicBezTo>
                      <a:cubicBezTo>
                        <a:pt x="152" y="359"/>
                        <a:pt x="156" y="384"/>
                        <a:pt x="146" y="392"/>
                      </a:cubicBezTo>
                      <a:cubicBezTo>
                        <a:pt x="141" y="397"/>
                        <a:pt x="128" y="404"/>
                        <a:pt x="128" y="404"/>
                      </a:cubicBezTo>
                      <a:cubicBezTo>
                        <a:pt x="125" y="412"/>
                        <a:pt x="122" y="421"/>
                        <a:pt x="114" y="424"/>
                      </a:cubicBezTo>
                      <a:cubicBezTo>
                        <a:pt x="100" y="419"/>
                        <a:pt x="97" y="405"/>
                        <a:pt x="94" y="392"/>
                      </a:cubicBezTo>
                      <a:cubicBezTo>
                        <a:pt x="86" y="362"/>
                        <a:pt x="82" y="332"/>
                        <a:pt x="72" y="302"/>
                      </a:cubicBezTo>
                      <a:cubicBezTo>
                        <a:pt x="71" y="281"/>
                        <a:pt x="70" y="275"/>
                        <a:pt x="66" y="258"/>
                      </a:cubicBezTo>
                      <a:cubicBezTo>
                        <a:pt x="66" y="251"/>
                        <a:pt x="68" y="219"/>
                        <a:pt x="64" y="208"/>
                      </a:cubicBezTo>
                      <a:cubicBezTo>
                        <a:pt x="70" y="191"/>
                        <a:pt x="66" y="173"/>
                        <a:pt x="72" y="156"/>
                      </a:cubicBezTo>
                      <a:cubicBezTo>
                        <a:pt x="66" y="139"/>
                        <a:pt x="60" y="168"/>
                        <a:pt x="56" y="172"/>
                      </a:cubicBezTo>
                      <a:cubicBezTo>
                        <a:pt x="53" y="175"/>
                        <a:pt x="44" y="180"/>
                        <a:pt x="44" y="180"/>
                      </a:cubicBezTo>
                      <a:cubicBezTo>
                        <a:pt x="35" y="177"/>
                        <a:pt x="28" y="173"/>
                        <a:pt x="24" y="162"/>
                      </a:cubicBezTo>
                      <a:cubicBezTo>
                        <a:pt x="23" y="158"/>
                        <a:pt x="20" y="150"/>
                        <a:pt x="20" y="150"/>
                      </a:cubicBezTo>
                      <a:cubicBezTo>
                        <a:pt x="30" y="148"/>
                        <a:pt x="30" y="143"/>
                        <a:pt x="38" y="138"/>
                      </a:cubicBezTo>
                      <a:cubicBezTo>
                        <a:pt x="35" y="128"/>
                        <a:pt x="31" y="133"/>
                        <a:pt x="24" y="138"/>
                      </a:cubicBezTo>
                      <a:cubicBezTo>
                        <a:pt x="15" y="135"/>
                        <a:pt x="15" y="132"/>
                        <a:pt x="18" y="124"/>
                      </a:cubicBezTo>
                      <a:cubicBezTo>
                        <a:pt x="11" y="114"/>
                        <a:pt x="9" y="101"/>
                        <a:pt x="0" y="92"/>
                      </a:cubicBezTo>
                      <a:lnTo>
                        <a:pt x="76" y="0"/>
                      </a:lnTo>
                      <a:lnTo>
                        <a:pt x="798" y="6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9" name="Freeform 51">
                  <a:extLst>
                    <a:ext uri="{FF2B5EF4-FFF2-40B4-BE49-F238E27FC236}">
                      <a16:creationId xmlns:a16="http://schemas.microsoft.com/office/drawing/2014/main" id="{1B316DC4-5117-4A7B-981B-9BA9CF213449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1770" y="671"/>
                  <a:ext cx="45" cy="71"/>
                </a:xfrm>
                <a:custGeom>
                  <a:avLst/>
                  <a:gdLst>
                    <a:gd name="T0" fmla="*/ 7 w 43"/>
                    <a:gd name="T1" fmla="*/ 3 h 85"/>
                    <a:gd name="T2" fmla="*/ 618 w 43"/>
                    <a:gd name="T3" fmla="*/ 3 h 85"/>
                    <a:gd name="T4" fmla="*/ 1397 w 43"/>
                    <a:gd name="T5" fmla="*/ 3 h 85"/>
                    <a:gd name="T6" fmla="*/ 677 w 43"/>
                    <a:gd name="T7" fmla="*/ 3 h 85"/>
                    <a:gd name="T8" fmla="*/ 1 w 43"/>
                    <a:gd name="T9" fmla="*/ 3 h 85"/>
                    <a:gd name="T10" fmla="*/ 7 w 43"/>
                    <a:gd name="T11" fmla="*/ 3 h 85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43" h="85">
                      <a:moveTo>
                        <a:pt x="7" y="11"/>
                      </a:moveTo>
                      <a:cubicBezTo>
                        <a:pt x="4" y="2"/>
                        <a:pt x="9" y="0"/>
                        <a:pt x="17" y="3"/>
                      </a:cubicBezTo>
                      <a:cubicBezTo>
                        <a:pt x="24" y="13"/>
                        <a:pt x="28" y="24"/>
                        <a:pt x="37" y="33"/>
                      </a:cubicBezTo>
                      <a:cubicBezTo>
                        <a:pt x="43" y="52"/>
                        <a:pt x="40" y="78"/>
                        <a:pt x="19" y="85"/>
                      </a:cubicBezTo>
                      <a:cubicBezTo>
                        <a:pt x="6" y="81"/>
                        <a:pt x="5" y="81"/>
                        <a:pt x="1" y="69"/>
                      </a:cubicBezTo>
                      <a:cubicBezTo>
                        <a:pt x="2" y="66"/>
                        <a:pt x="0" y="4"/>
                        <a:pt x="7" y="1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0" name="Freeform 52">
                  <a:extLst>
                    <a:ext uri="{FF2B5EF4-FFF2-40B4-BE49-F238E27FC236}">
                      <a16:creationId xmlns:a16="http://schemas.microsoft.com/office/drawing/2014/main" id="{9CAA8AD3-3DA7-48EA-B41F-AAC0EA52DC56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2394" y="431"/>
                  <a:ext cx="42" cy="59"/>
                </a:xfrm>
                <a:custGeom>
                  <a:avLst/>
                  <a:gdLst>
                    <a:gd name="T0" fmla="*/ 11 w 44"/>
                    <a:gd name="T1" fmla="*/ 2 h 74"/>
                    <a:gd name="T2" fmla="*/ 11 w 44"/>
                    <a:gd name="T3" fmla="*/ 2 h 74"/>
                    <a:gd name="T4" fmla="*/ 11 w 44"/>
                    <a:gd name="T5" fmla="*/ 2 h 74"/>
                    <a:gd name="T6" fmla="*/ 11 w 44"/>
                    <a:gd name="T7" fmla="*/ 2 h 74"/>
                    <a:gd name="T8" fmla="*/ 11 w 44"/>
                    <a:gd name="T9" fmla="*/ 2 h 74"/>
                    <a:gd name="T10" fmla="*/ 7 w 44"/>
                    <a:gd name="T11" fmla="*/ 2 h 74"/>
                    <a:gd name="T12" fmla="*/ 3 w 44"/>
                    <a:gd name="T13" fmla="*/ 2 h 74"/>
                    <a:gd name="T14" fmla="*/ 11 w 44"/>
                    <a:gd name="T15" fmla="*/ 2 h 7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44" h="74">
                      <a:moveTo>
                        <a:pt x="13" y="28"/>
                      </a:moveTo>
                      <a:cubicBezTo>
                        <a:pt x="15" y="13"/>
                        <a:pt x="14" y="7"/>
                        <a:pt x="29" y="2"/>
                      </a:cubicBezTo>
                      <a:cubicBezTo>
                        <a:pt x="34" y="3"/>
                        <a:pt x="40" y="0"/>
                        <a:pt x="43" y="4"/>
                      </a:cubicBezTo>
                      <a:cubicBezTo>
                        <a:pt x="44" y="6"/>
                        <a:pt x="41" y="21"/>
                        <a:pt x="39" y="26"/>
                      </a:cubicBezTo>
                      <a:cubicBezTo>
                        <a:pt x="31" y="43"/>
                        <a:pt x="30" y="63"/>
                        <a:pt x="13" y="74"/>
                      </a:cubicBezTo>
                      <a:cubicBezTo>
                        <a:pt x="4" y="71"/>
                        <a:pt x="4" y="68"/>
                        <a:pt x="7" y="60"/>
                      </a:cubicBezTo>
                      <a:cubicBezTo>
                        <a:pt x="5" y="50"/>
                        <a:pt x="0" y="46"/>
                        <a:pt x="3" y="36"/>
                      </a:cubicBezTo>
                      <a:cubicBezTo>
                        <a:pt x="4" y="32"/>
                        <a:pt x="8" y="23"/>
                        <a:pt x="13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1" name="Freeform 53">
                  <a:extLst>
                    <a:ext uri="{FF2B5EF4-FFF2-40B4-BE49-F238E27FC236}">
                      <a16:creationId xmlns:a16="http://schemas.microsoft.com/office/drawing/2014/main" id="{06899A45-7459-426A-8BD6-F6CC8CC80CAD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2513" y="402"/>
                  <a:ext cx="21" cy="24"/>
                </a:xfrm>
                <a:custGeom>
                  <a:avLst/>
                  <a:gdLst>
                    <a:gd name="T0" fmla="*/ 7 w 20"/>
                    <a:gd name="T1" fmla="*/ 2 h 30"/>
                    <a:gd name="T2" fmla="*/ 5 w 20"/>
                    <a:gd name="T3" fmla="*/ 2 h 30"/>
                    <a:gd name="T4" fmla="*/ 7 w 20"/>
                    <a:gd name="T5" fmla="*/ 2 h 30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20" h="30">
                      <a:moveTo>
                        <a:pt x="7" y="16"/>
                      </a:moveTo>
                      <a:cubicBezTo>
                        <a:pt x="18" y="0"/>
                        <a:pt x="20" y="20"/>
                        <a:pt x="5" y="30"/>
                      </a:cubicBezTo>
                      <a:cubicBezTo>
                        <a:pt x="0" y="23"/>
                        <a:pt x="1" y="22"/>
                        <a:pt x="7" y="1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2" name="Freeform 54">
                  <a:extLst>
                    <a:ext uri="{FF2B5EF4-FFF2-40B4-BE49-F238E27FC236}">
                      <a16:creationId xmlns:a16="http://schemas.microsoft.com/office/drawing/2014/main" id="{6C632955-5D0F-4676-9828-EB33F306C939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333" y="169"/>
                  <a:ext cx="1015" cy="866"/>
                </a:xfrm>
                <a:custGeom>
                  <a:avLst/>
                  <a:gdLst>
                    <a:gd name="T0" fmla="*/ 2147483646 w 682"/>
                    <a:gd name="T1" fmla="*/ 2147483646 h 557"/>
                    <a:gd name="T2" fmla="*/ 2147483646 w 682"/>
                    <a:gd name="T3" fmla="*/ 2147483646 h 557"/>
                    <a:gd name="T4" fmla="*/ 2147483646 w 682"/>
                    <a:gd name="T5" fmla="*/ 2147483646 h 557"/>
                    <a:gd name="T6" fmla="*/ 2147483646 w 682"/>
                    <a:gd name="T7" fmla="*/ 2147483646 h 557"/>
                    <a:gd name="T8" fmla="*/ 2147483646 w 682"/>
                    <a:gd name="T9" fmla="*/ 2147483646 h 557"/>
                    <a:gd name="T10" fmla="*/ 2147483646 w 682"/>
                    <a:gd name="T11" fmla="*/ 2147483646 h 557"/>
                    <a:gd name="T12" fmla="*/ 2147483646 w 682"/>
                    <a:gd name="T13" fmla="*/ 2147483646 h 557"/>
                    <a:gd name="T14" fmla="*/ 2147483646 w 682"/>
                    <a:gd name="T15" fmla="*/ 2147483646 h 557"/>
                    <a:gd name="T16" fmla="*/ 2147483646 w 682"/>
                    <a:gd name="T17" fmla="*/ 2147483646 h 557"/>
                    <a:gd name="T18" fmla="*/ 2147483646 w 682"/>
                    <a:gd name="T19" fmla="*/ 2147483646 h 557"/>
                    <a:gd name="T20" fmla="*/ 2147483646 w 682"/>
                    <a:gd name="T21" fmla="*/ 2147483646 h 557"/>
                    <a:gd name="T22" fmla="*/ 2147483646 w 682"/>
                    <a:gd name="T23" fmla="*/ 2147483646 h 557"/>
                    <a:gd name="T24" fmla="*/ 2147483646 w 682"/>
                    <a:gd name="T25" fmla="*/ 2147483646 h 557"/>
                    <a:gd name="T26" fmla="*/ 2147483646 w 682"/>
                    <a:gd name="T27" fmla="*/ 2147483646 h 557"/>
                    <a:gd name="T28" fmla="*/ 2147483646 w 682"/>
                    <a:gd name="T29" fmla="*/ 2147483646 h 557"/>
                    <a:gd name="T30" fmla="*/ 2147483646 w 682"/>
                    <a:gd name="T31" fmla="*/ 2147483646 h 557"/>
                    <a:gd name="T32" fmla="*/ 2147483646 w 682"/>
                    <a:gd name="T33" fmla="*/ 2147483646 h 557"/>
                    <a:gd name="T34" fmla="*/ 0 w 682"/>
                    <a:gd name="T35" fmla="*/ 2147483646 h 557"/>
                    <a:gd name="T36" fmla="*/ 2147483646 w 682"/>
                    <a:gd name="T37" fmla="*/ 2147483646 h 557"/>
                    <a:gd name="T38" fmla="*/ 2147483646 w 682"/>
                    <a:gd name="T39" fmla="*/ 2147483646 h 557"/>
                    <a:gd name="T40" fmla="*/ 2147483646 w 682"/>
                    <a:gd name="T41" fmla="*/ 2147483646 h 557"/>
                    <a:gd name="T42" fmla="*/ 2147483646 w 682"/>
                    <a:gd name="T43" fmla="*/ 2147483646 h 557"/>
                    <a:gd name="T44" fmla="*/ 2147483646 w 682"/>
                    <a:gd name="T45" fmla="*/ 2147483646 h 557"/>
                    <a:gd name="T46" fmla="*/ 2147483646 w 682"/>
                    <a:gd name="T47" fmla="*/ 2147483646 h 557"/>
                    <a:gd name="T48" fmla="*/ 2147483646 w 682"/>
                    <a:gd name="T49" fmla="*/ 2147483646 h 557"/>
                    <a:gd name="T50" fmla="*/ 2147483646 w 682"/>
                    <a:gd name="T51" fmla="*/ 2147483646 h 557"/>
                    <a:gd name="T52" fmla="*/ 2147483646 w 682"/>
                    <a:gd name="T53" fmla="*/ 0 h 557"/>
                    <a:gd name="T54" fmla="*/ 2147483646 w 682"/>
                    <a:gd name="T55" fmla="*/ 2147483646 h 557"/>
                    <a:gd name="T56" fmla="*/ 2147483646 w 682"/>
                    <a:gd name="T57" fmla="*/ 2147483646 h 557"/>
                    <a:gd name="T58" fmla="*/ 2147483646 w 682"/>
                    <a:gd name="T59" fmla="*/ 2147483646 h 557"/>
                    <a:gd name="T60" fmla="*/ 2147483646 w 682"/>
                    <a:gd name="T61" fmla="*/ 2147483646 h 557"/>
                    <a:gd name="T62" fmla="*/ 2147483646 w 682"/>
                    <a:gd name="T63" fmla="*/ 2147483646 h 557"/>
                    <a:gd name="T64" fmla="*/ 2147483646 w 682"/>
                    <a:gd name="T65" fmla="*/ 2147483646 h 557"/>
                    <a:gd name="T66" fmla="*/ 2147483646 w 682"/>
                    <a:gd name="T67" fmla="*/ 2147483646 h 557"/>
                    <a:gd name="T68" fmla="*/ 2147483646 w 682"/>
                    <a:gd name="T69" fmla="*/ 2147483646 h 557"/>
                    <a:gd name="T70" fmla="*/ 2147483646 w 682"/>
                    <a:gd name="T71" fmla="*/ 2147483646 h 557"/>
                    <a:gd name="T72" fmla="*/ 2147483646 w 682"/>
                    <a:gd name="T73" fmla="*/ 2147483646 h 557"/>
                    <a:gd name="T74" fmla="*/ 2147483646 w 682"/>
                    <a:gd name="T75" fmla="*/ 2147483646 h 557"/>
                    <a:gd name="T76" fmla="*/ 2147483646 w 682"/>
                    <a:gd name="T77" fmla="*/ 2147483646 h 557"/>
                    <a:gd name="T78" fmla="*/ 2147483646 w 682"/>
                    <a:gd name="T79" fmla="*/ 2147483646 h 557"/>
                    <a:gd name="T80" fmla="*/ 2147483646 w 682"/>
                    <a:gd name="T81" fmla="*/ 2147483646 h 557"/>
                    <a:gd name="T82" fmla="*/ 2147483646 w 682"/>
                    <a:gd name="T83" fmla="*/ 2147483646 h 557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</a:gdLst>
                  <a:ahLst/>
                  <a:cxnLst>
                    <a:cxn ang="T84">
                      <a:pos x="T0" y="T1"/>
                    </a:cxn>
                    <a:cxn ang="T85">
                      <a:pos x="T2" y="T3"/>
                    </a:cxn>
                    <a:cxn ang="T86">
                      <a:pos x="T4" y="T5"/>
                    </a:cxn>
                    <a:cxn ang="T87">
                      <a:pos x="T6" y="T7"/>
                    </a:cxn>
                    <a:cxn ang="T88">
                      <a:pos x="T8" y="T9"/>
                    </a:cxn>
                    <a:cxn ang="T89">
                      <a:pos x="T10" y="T11"/>
                    </a:cxn>
                    <a:cxn ang="T90">
                      <a:pos x="T12" y="T13"/>
                    </a:cxn>
                    <a:cxn ang="T91">
                      <a:pos x="T14" y="T15"/>
                    </a:cxn>
                    <a:cxn ang="T92">
                      <a:pos x="T16" y="T17"/>
                    </a:cxn>
                    <a:cxn ang="T93">
                      <a:pos x="T18" y="T19"/>
                    </a:cxn>
                    <a:cxn ang="T94">
                      <a:pos x="T20" y="T21"/>
                    </a:cxn>
                    <a:cxn ang="T95">
                      <a:pos x="T22" y="T23"/>
                    </a:cxn>
                    <a:cxn ang="T96">
                      <a:pos x="T24" y="T25"/>
                    </a:cxn>
                    <a:cxn ang="T97">
                      <a:pos x="T26" y="T27"/>
                    </a:cxn>
                    <a:cxn ang="T98">
                      <a:pos x="T28" y="T29"/>
                    </a:cxn>
                    <a:cxn ang="T99">
                      <a:pos x="T30" y="T31"/>
                    </a:cxn>
                    <a:cxn ang="T100">
                      <a:pos x="T32" y="T33"/>
                    </a:cxn>
                    <a:cxn ang="T101">
                      <a:pos x="T34" y="T35"/>
                    </a:cxn>
                    <a:cxn ang="T102">
                      <a:pos x="T36" y="T37"/>
                    </a:cxn>
                    <a:cxn ang="T103">
                      <a:pos x="T38" y="T39"/>
                    </a:cxn>
                    <a:cxn ang="T104">
                      <a:pos x="T40" y="T41"/>
                    </a:cxn>
                    <a:cxn ang="T105">
                      <a:pos x="T42" y="T43"/>
                    </a:cxn>
                    <a:cxn ang="T106">
                      <a:pos x="T44" y="T45"/>
                    </a:cxn>
                    <a:cxn ang="T107">
                      <a:pos x="T46" y="T47"/>
                    </a:cxn>
                    <a:cxn ang="T108">
                      <a:pos x="T48" y="T49"/>
                    </a:cxn>
                    <a:cxn ang="T109">
                      <a:pos x="T50" y="T51"/>
                    </a:cxn>
                    <a:cxn ang="T110">
                      <a:pos x="T52" y="T53"/>
                    </a:cxn>
                    <a:cxn ang="T111">
                      <a:pos x="T54" y="T55"/>
                    </a:cxn>
                    <a:cxn ang="T112">
                      <a:pos x="T56" y="T57"/>
                    </a:cxn>
                    <a:cxn ang="T113">
                      <a:pos x="T58" y="T59"/>
                    </a:cxn>
                    <a:cxn ang="T114">
                      <a:pos x="T60" y="T61"/>
                    </a:cxn>
                    <a:cxn ang="T115">
                      <a:pos x="T62" y="T63"/>
                    </a:cxn>
                    <a:cxn ang="T116">
                      <a:pos x="T64" y="T65"/>
                    </a:cxn>
                    <a:cxn ang="T117">
                      <a:pos x="T66" y="T67"/>
                    </a:cxn>
                    <a:cxn ang="T118">
                      <a:pos x="T68" y="T69"/>
                    </a:cxn>
                    <a:cxn ang="T119">
                      <a:pos x="T70" y="T71"/>
                    </a:cxn>
                    <a:cxn ang="T120">
                      <a:pos x="T72" y="T73"/>
                    </a:cxn>
                    <a:cxn ang="T121">
                      <a:pos x="T74" y="T75"/>
                    </a:cxn>
                    <a:cxn ang="T122">
                      <a:pos x="T76" y="T77"/>
                    </a:cxn>
                    <a:cxn ang="T123">
                      <a:pos x="T78" y="T79"/>
                    </a:cxn>
                    <a:cxn ang="T124">
                      <a:pos x="T80" y="T81"/>
                    </a:cxn>
                    <a:cxn ang="T125">
                      <a:pos x="T82" y="T83"/>
                    </a:cxn>
                  </a:cxnLst>
                  <a:rect l="0" t="0" r="r" b="b"/>
                  <a:pathLst>
                    <a:path w="682" h="557">
                      <a:moveTo>
                        <a:pt x="435" y="556"/>
                      </a:moveTo>
                      <a:lnTo>
                        <a:pt x="481" y="464"/>
                      </a:lnTo>
                      <a:lnTo>
                        <a:pt x="473" y="449"/>
                      </a:lnTo>
                      <a:lnTo>
                        <a:pt x="486" y="451"/>
                      </a:lnTo>
                      <a:lnTo>
                        <a:pt x="495" y="441"/>
                      </a:lnTo>
                      <a:lnTo>
                        <a:pt x="500" y="413"/>
                      </a:lnTo>
                      <a:lnTo>
                        <a:pt x="500" y="371"/>
                      </a:lnTo>
                      <a:lnTo>
                        <a:pt x="309" y="287"/>
                      </a:lnTo>
                      <a:lnTo>
                        <a:pt x="296" y="308"/>
                      </a:lnTo>
                      <a:lnTo>
                        <a:pt x="282" y="346"/>
                      </a:lnTo>
                      <a:lnTo>
                        <a:pt x="396" y="557"/>
                      </a:lnTo>
                      <a:lnTo>
                        <a:pt x="303" y="556"/>
                      </a:lnTo>
                      <a:lnTo>
                        <a:pt x="304" y="536"/>
                      </a:lnTo>
                      <a:cubicBezTo>
                        <a:pt x="284" y="520"/>
                        <a:pt x="296" y="510"/>
                        <a:pt x="282" y="494"/>
                      </a:cubicBezTo>
                      <a:cubicBezTo>
                        <a:pt x="276" y="475"/>
                        <a:pt x="267" y="468"/>
                        <a:pt x="253" y="451"/>
                      </a:cubicBezTo>
                      <a:cubicBezTo>
                        <a:pt x="249" y="447"/>
                        <a:pt x="245" y="443"/>
                        <a:pt x="242" y="439"/>
                      </a:cubicBezTo>
                      <a:lnTo>
                        <a:pt x="237" y="432"/>
                      </a:lnTo>
                      <a:cubicBezTo>
                        <a:pt x="237" y="432"/>
                        <a:pt x="245" y="413"/>
                        <a:pt x="245" y="413"/>
                      </a:cubicBezTo>
                      <a:cubicBezTo>
                        <a:pt x="247" y="409"/>
                        <a:pt x="250" y="401"/>
                        <a:pt x="250" y="401"/>
                      </a:cubicBezTo>
                      <a:cubicBezTo>
                        <a:pt x="249" y="399"/>
                        <a:pt x="247" y="397"/>
                        <a:pt x="247" y="394"/>
                      </a:cubicBezTo>
                      <a:cubicBezTo>
                        <a:pt x="248" y="390"/>
                        <a:pt x="253" y="382"/>
                        <a:pt x="253" y="382"/>
                      </a:cubicBezTo>
                      <a:cubicBezTo>
                        <a:pt x="243" y="370"/>
                        <a:pt x="237" y="371"/>
                        <a:pt x="220" y="375"/>
                      </a:cubicBezTo>
                      <a:cubicBezTo>
                        <a:pt x="217" y="371"/>
                        <a:pt x="210" y="369"/>
                        <a:pt x="207" y="365"/>
                      </a:cubicBezTo>
                      <a:cubicBezTo>
                        <a:pt x="185" y="337"/>
                        <a:pt x="216" y="363"/>
                        <a:pt x="194" y="346"/>
                      </a:cubicBezTo>
                      <a:cubicBezTo>
                        <a:pt x="167" y="349"/>
                        <a:pt x="179" y="346"/>
                        <a:pt x="156" y="352"/>
                      </a:cubicBezTo>
                      <a:cubicBezTo>
                        <a:pt x="153" y="353"/>
                        <a:pt x="148" y="354"/>
                        <a:pt x="148" y="354"/>
                      </a:cubicBezTo>
                      <a:cubicBezTo>
                        <a:pt x="146" y="356"/>
                        <a:pt x="145" y="359"/>
                        <a:pt x="142" y="361"/>
                      </a:cubicBezTo>
                      <a:cubicBezTo>
                        <a:pt x="138" y="363"/>
                        <a:pt x="126" y="365"/>
                        <a:pt x="126" y="365"/>
                      </a:cubicBezTo>
                      <a:cubicBezTo>
                        <a:pt x="105" y="354"/>
                        <a:pt x="116" y="355"/>
                        <a:pt x="94" y="361"/>
                      </a:cubicBezTo>
                      <a:cubicBezTo>
                        <a:pt x="89" y="362"/>
                        <a:pt x="78" y="365"/>
                        <a:pt x="78" y="365"/>
                      </a:cubicBezTo>
                      <a:cubicBezTo>
                        <a:pt x="62" y="383"/>
                        <a:pt x="46" y="346"/>
                        <a:pt x="35" y="337"/>
                      </a:cubicBezTo>
                      <a:cubicBezTo>
                        <a:pt x="32" y="330"/>
                        <a:pt x="24" y="320"/>
                        <a:pt x="22" y="312"/>
                      </a:cubicBezTo>
                      <a:cubicBezTo>
                        <a:pt x="20" y="308"/>
                        <a:pt x="22" y="303"/>
                        <a:pt x="19" y="300"/>
                      </a:cubicBezTo>
                      <a:cubicBezTo>
                        <a:pt x="17" y="297"/>
                        <a:pt x="13" y="297"/>
                        <a:pt x="11" y="295"/>
                      </a:cubicBezTo>
                      <a:cubicBezTo>
                        <a:pt x="3" y="277"/>
                        <a:pt x="15" y="306"/>
                        <a:pt x="5" y="276"/>
                      </a:cubicBezTo>
                      <a:cubicBezTo>
                        <a:pt x="4" y="272"/>
                        <a:pt x="0" y="264"/>
                        <a:pt x="0" y="264"/>
                      </a:cubicBezTo>
                      <a:cubicBezTo>
                        <a:pt x="3" y="253"/>
                        <a:pt x="2" y="248"/>
                        <a:pt x="13" y="243"/>
                      </a:cubicBezTo>
                      <a:cubicBezTo>
                        <a:pt x="20" y="221"/>
                        <a:pt x="17" y="231"/>
                        <a:pt x="24" y="213"/>
                      </a:cubicBezTo>
                      <a:cubicBezTo>
                        <a:pt x="26" y="209"/>
                        <a:pt x="30" y="200"/>
                        <a:pt x="30" y="200"/>
                      </a:cubicBezTo>
                      <a:cubicBezTo>
                        <a:pt x="26" y="192"/>
                        <a:pt x="24" y="191"/>
                        <a:pt x="32" y="181"/>
                      </a:cubicBezTo>
                      <a:cubicBezTo>
                        <a:pt x="36" y="177"/>
                        <a:pt x="43" y="169"/>
                        <a:pt x="43" y="169"/>
                      </a:cubicBezTo>
                      <a:cubicBezTo>
                        <a:pt x="37" y="155"/>
                        <a:pt x="36" y="153"/>
                        <a:pt x="51" y="143"/>
                      </a:cubicBezTo>
                      <a:cubicBezTo>
                        <a:pt x="56" y="140"/>
                        <a:pt x="67" y="135"/>
                        <a:pt x="67" y="135"/>
                      </a:cubicBezTo>
                      <a:cubicBezTo>
                        <a:pt x="73" y="129"/>
                        <a:pt x="75" y="122"/>
                        <a:pt x="81" y="116"/>
                      </a:cubicBezTo>
                      <a:cubicBezTo>
                        <a:pt x="89" y="107"/>
                        <a:pt x="102" y="105"/>
                        <a:pt x="113" y="99"/>
                      </a:cubicBezTo>
                      <a:cubicBezTo>
                        <a:pt x="125" y="85"/>
                        <a:pt x="149" y="76"/>
                        <a:pt x="167" y="67"/>
                      </a:cubicBezTo>
                      <a:cubicBezTo>
                        <a:pt x="174" y="59"/>
                        <a:pt x="175" y="50"/>
                        <a:pt x="188" y="46"/>
                      </a:cubicBezTo>
                      <a:cubicBezTo>
                        <a:pt x="198" y="39"/>
                        <a:pt x="208" y="36"/>
                        <a:pt x="220" y="30"/>
                      </a:cubicBezTo>
                      <a:cubicBezTo>
                        <a:pt x="223" y="28"/>
                        <a:pt x="228" y="25"/>
                        <a:pt x="228" y="25"/>
                      </a:cubicBezTo>
                      <a:cubicBezTo>
                        <a:pt x="237" y="16"/>
                        <a:pt x="245" y="10"/>
                        <a:pt x="258" y="6"/>
                      </a:cubicBezTo>
                      <a:cubicBezTo>
                        <a:pt x="269" y="31"/>
                        <a:pt x="301" y="6"/>
                        <a:pt x="320" y="4"/>
                      </a:cubicBezTo>
                      <a:cubicBezTo>
                        <a:pt x="334" y="3"/>
                        <a:pt x="349" y="3"/>
                        <a:pt x="363" y="2"/>
                      </a:cubicBezTo>
                      <a:cubicBezTo>
                        <a:pt x="369" y="3"/>
                        <a:pt x="376" y="5"/>
                        <a:pt x="382" y="4"/>
                      </a:cubicBezTo>
                      <a:cubicBezTo>
                        <a:pt x="387" y="4"/>
                        <a:pt x="398" y="0"/>
                        <a:pt x="398" y="0"/>
                      </a:cubicBezTo>
                      <a:cubicBezTo>
                        <a:pt x="415" y="8"/>
                        <a:pt x="406" y="16"/>
                        <a:pt x="400" y="30"/>
                      </a:cubicBezTo>
                      <a:cubicBezTo>
                        <a:pt x="398" y="34"/>
                        <a:pt x="384" y="34"/>
                        <a:pt x="384" y="34"/>
                      </a:cubicBezTo>
                      <a:cubicBezTo>
                        <a:pt x="379" y="47"/>
                        <a:pt x="398" y="51"/>
                        <a:pt x="411" y="55"/>
                      </a:cubicBezTo>
                      <a:cubicBezTo>
                        <a:pt x="419" y="72"/>
                        <a:pt x="421" y="79"/>
                        <a:pt x="443" y="84"/>
                      </a:cubicBezTo>
                      <a:cubicBezTo>
                        <a:pt x="461" y="71"/>
                        <a:pt x="435" y="65"/>
                        <a:pt x="468" y="57"/>
                      </a:cubicBezTo>
                      <a:cubicBezTo>
                        <a:pt x="482" y="61"/>
                        <a:pt x="485" y="70"/>
                        <a:pt x="497" y="74"/>
                      </a:cubicBezTo>
                      <a:cubicBezTo>
                        <a:pt x="505" y="76"/>
                        <a:pt x="513" y="78"/>
                        <a:pt x="521" y="80"/>
                      </a:cubicBezTo>
                      <a:cubicBezTo>
                        <a:pt x="524" y="81"/>
                        <a:pt x="529" y="82"/>
                        <a:pt x="529" y="82"/>
                      </a:cubicBezTo>
                      <a:cubicBezTo>
                        <a:pt x="547" y="78"/>
                        <a:pt x="547" y="76"/>
                        <a:pt x="562" y="84"/>
                      </a:cubicBezTo>
                      <a:cubicBezTo>
                        <a:pt x="566" y="95"/>
                        <a:pt x="565" y="86"/>
                        <a:pt x="559" y="97"/>
                      </a:cubicBezTo>
                      <a:cubicBezTo>
                        <a:pt x="557" y="101"/>
                        <a:pt x="554" y="110"/>
                        <a:pt x="554" y="110"/>
                      </a:cubicBezTo>
                      <a:cubicBezTo>
                        <a:pt x="556" y="132"/>
                        <a:pt x="556" y="168"/>
                        <a:pt x="572" y="188"/>
                      </a:cubicBezTo>
                      <a:cubicBezTo>
                        <a:pt x="568" y="198"/>
                        <a:pt x="564" y="208"/>
                        <a:pt x="562" y="219"/>
                      </a:cubicBezTo>
                      <a:cubicBezTo>
                        <a:pt x="564" y="227"/>
                        <a:pt x="569" y="233"/>
                        <a:pt x="572" y="240"/>
                      </a:cubicBezTo>
                      <a:cubicBezTo>
                        <a:pt x="573" y="247"/>
                        <a:pt x="572" y="254"/>
                        <a:pt x="575" y="259"/>
                      </a:cubicBezTo>
                      <a:cubicBezTo>
                        <a:pt x="577" y="263"/>
                        <a:pt x="595" y="272"/>
                        <a:pt x="599" y="283"/>
                      </a:cubicBezTo>
                      <a:cubicBezTo>
                        <a:pt x="594" y="295"/>
                        <a:pt x="603" y="306"/>
                        <a:pt x="618" y="310"/>
                      </a:cubicBezTo>
                      <a:cubicBezTo>
                        <a:pt x="630" y="307"/>
                        <a:pt x="638" y="308"/>
                        <a:pt x="645" y="300"/>
                      </a:cubicBezTo>
                      <a:cubicBezTo>
                        <a:pt x="660" y="302"/>
                        <a:pt x="663" y="303"/>
                        <a:pt x="672" y="293"/>
                      </a:cubicBezTo>
                      <a:cubicBezTo>
                        <a:pt x="675" y="294"/>
                        <a:pt x="679" y="293"/>
                        <a:pt x="680" y="295"/>
                      </a:cubicBezTo>
                      <a:cubicBezTo>
                        <a:pt x="682" y="301"/>
                        <a:pt x="674" y="321"/>
                        <a:pt x="672" y="327"/>
                      </a:cubicBezTo>
                      <a:cubicBezTo>
                        <a:pt x="668" y="340"/>
                        <a:pt x="671" y="326"/>
                        <a:pt x="664" y="340"/>
                      </a:cubicBezTo>
                      <a:cubicBezTo>
                        <a:pt x="652" y="360"/>
                        <a:pt x="646" y="381"/>
                        <a:pt x="621" y="394"/>
                      </a:cubicBezTo>
                      <a:cubicBezTo>
                        <a:pt x="614" y="402"/>
                        <a:pt x="609" y="402"/>
                        <a:pt x="599" y="407"/>
                      </a:cubicBezTo>
                      <a:cubicBezTo>
                        <a:pt x="590" y="418"/>
                        <a:pt x="579" y="429"/>
                        <a:pt x="567" y="439"/>
                      </a:cubicBezTo>
                      <a:cubicBezTo>
                        <a:pt x="560" y="454"/>
                        <a:pt x="555" y="470"/>
                        <a:pt x="548" y="485"/>
                      </a:cubicBezTo>
                      <a:cubicBezTo>
                        <a:pt x="549" y="489"/>
                        <a:pt x="550" y="492"/>
                        <a:pt x="551" y="496"/>
                      </a:cubicBezTo>
                      <a:cubicBezTo>
                        <a:pt x="552" y="500"/>
                        <a:pt x="556" y="508"/>
                        <a:pt x="556" y="508"/>
                      </a:cubicBezTo>
                      <a:cubicBezTo>
                        <a:pt x="559" y="524"/>
                        <a:pt x="562" y="546"/>
                        <a:pt x="576" y="557"/>
                      </a:cubicBezTo>
                      <a:lnTo>
                        <a:pt x="435" y="556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" name="Freeform 55">
                  <a:extLst>
                    <a:ext uri="{FF2B5EF4-FFF2-40B4-BE49-F238E27FC236}">
                      <a16:creationId xmlns:a16="http://schemas.microsoft.com/office/drawing/2014/main" id="{603DF61F-2BB9-4453-A1D5-E1F2B2162768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727" y="495"/>
                  <a:ext cx="382" cy="540"/>
                </a:xfrm>
                <a:custGeom>
                  <a:avLst/>
                  <a:gdLst>
                    <a:gd name="T0" fmla="*/ 2147483646 w 257"/>
                    <a:gd name="T1" fmla="*/ 2147483646 h 347"/>
                    <a:gd name="T2" fmla="*/ 2147483646 w 257"/>
                    <a:gd name="T3" fmla="*/ 2147483646 h 347"/>
                    <a:gd name="T4" fmla="*/ 2147483646 w 257"/>
                    <a:gd name="T5" fmla="*/ 2147483646 h 347"/>
                    <a:gd name="T6" fmla="*/ 2147483646 w 257"/>
                    <a:gd name="T7" fmla="*/ 2147483646 h 347"/>
                    <a:gd name="T8" fmla="*/ 2147483646 w 257"/>
                    <a:gd name="T9" fmla="*/ 2147483646 h 347"/>
                    <a:gd name="T10" fmla="*/ 2147483646 w 257"/>
                    <a:gd name="T11" fmla="*/ 2147483646 h 347"/>
                    <a:gd name="T12" fmla="*/ 2147483646 w 257"/>
                    <a:gd name="T13" fmla="*/ 2147483646 h 347"/>
                    <a:gd name="T14" fmla="*/ 2147483646 w 257"/>
                    <a:gd name="T15" fmla="*/ 2147483646 h 347"/>
                    <a:gd name="T16" fmla="*/ 2147483646 w 257"/>
                    <a:gd name="T17" fmla="*/ 2147483646 h 347"/>
                    <a:gd name="T18" fmla="*/ 2147483646 w 257"/>
                    <a:gd name="T19" fmla="*/ 2147483646 h 347"/>
                    <a:gd name="T20" fmla="*/ 2147483646 w 257"/>
                    <a:gd name="T21" fmla="*/ 2147483646 h 347"/>
                    <a:gd name="T22" fmla="*/ 2147483646 w 257"/>
                    <a:gd name="T23" fmla="*/ 2147483646 h 347"/>
                    <a:gd name="T24" fmla="*/ 2147483646 w 257"/>
                    <a:gd name="T25" fmla="*/ 2147483646 h 347"/>
                    <a:gd name="T26" fmla="*/ 0 w 257"/>
                    <a:gd name="T27" fmla="*/ 2147483646 h 347"/>
                    <a:gd name="T28" fmla="*/ 2147483646 w 257"/>
                    <a:gd name="T29" fmla="*/ 2147483646 h 347"/>
                    <a:gd name="T30" fmla="*/ 2147483646 w 257"/>
                    <a:gd name="T31" fmla="*/ 2147483646 h 347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0" t="0" r="r" b="b"/>
                  <a:pathLst>
                    <a:path w="257" h="347">
                      <a:moveTo>
                        <a:pt x="243" y="347"/>
                      </a:moveTo>
                      <a:lnTo>
                        <a:pt x="233" y="301"/>
                      </a:lnTo>
                      <a:lnTo>
                        <a:pt x="217" y="288"/>
                      </a:lnTo>
                      <a:lnTo>
                        <a:pt x="215" y="269"/>
                      </a:lnTo>
                      <a:lnTo>
                        <a:pt x="209" y="254"/>
                      </a:lnTo>
                      <a:lnTo>
                        <a:pt x="209" y="229"/>
                      </a:lnTo>
                      <a:lnTo>
                        <a:pt x="207" y="214"/>
                      </a:lnTo>
                      <a:lnTo>
                        <a:pt x="228" y="202"/>
                      </a:lnTo>
                      <a:lnTo>
                        <a:pt x="257" y="197"/>
                      </a:lnTo>
                      <a:lnTo>
                        <a:pt x="257" y="136"/>
                      </a:lnTo>
                      <a:cubicBezTo>
                        <a:pt x="209" y="119"/>
                        <a:pt x="13" y="0"/>
                        <a:pt x="54" y="96"/>
                      </a:cubicBezTo>
                      <a:cubicBezTo>
                        <a:pt x="36" y="106"/>
                        <a:pt x="57" y="97"/>
                        <a:pt x="32" y="98"/>
                      </a:cubicBezTo>
                      <a:cubicBezTo>
                        <a:pt x="27" y="99"/>
                        <a:pt x="16" y="102"/>
                        <a:pt x="16" y="102"/>
                      </a:cubicBezTo>
                      <a:lnTo>
                        <a:pt x="0" y="149"/>
                      </a:lnTo>
                      <a:lnTo>
                        <a:pt x="93" y="346"/>
                      </a:lnTo>
                      <a:lnTo>
                        <a:pt x="243" y="347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hlink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4" name="Freeform 56">
                  <a:extLst>
                    <a:ext uri="{FF2B5EF4-FFF2-40B4-BE49-F238E27FC236}">
                      <a16:creationId xmlns:a16="http://schemas.microsoft.com/office/drawing/2014/main" id="{3EDD4923-198D-4E89-A335-384B43346A7B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1400" y="896"/>
                  <a:ext cx="16" cy="29"/>
                </a:xfrm>
                <a:custGeom>
                  <a:avLst/>
                  <a:gdLst>
                    <a:gd name="T0" fmla="*/ 3 w 19"/>
                    <a:gd name="T1" fmla="*/ 2 h 37"/>
                    <a:gd name="T2" fmla="*/ 3 w 19"/>
                    <a:gd name="T3" fmla="*/ 2 h 37"/>
                    <a:gd name="T4" fmla="*/ 3 w 19"/>
                    <a:gd name="T5" fmla="*/ 2 h 37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19" h="37">
                      <a:moveTo>
                        <a:pt x="7" y="25"/>
                      </a:moveTo>
                      <a:cubicBezTo>
                        <a:pt x="0" y="4"/>
                        <a:pt x="12" y="0"/>
                        <a:pt x="19" y="21"/>
                      </a:cubicBezTo>
                      <a:cubicBezTo>
                        <a:pt x="14" y="37"/>
                        <a:pt x="18" y="36"/>
                        <a:pt x="7" y="25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5" name="Freeform 57">
                  <a:extLst>
                    <a:ext uri="{FF2B5EF4-FFF2-40B4-BE49-F238E27FC236}">
                      <a16:creationId xmlns:a16="http://schemas.microsoft.com/office/drawing/2014/main" id="{17408E57-837D-4791-9359-4503D617C05D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1379" y="617"/>
                  <a:ext cx="21" cy="17"/>
                </a:xfrm>
                <a:custGeom>
                  <a:avLst/>
                  <a:gdLst>
                    <a:gd name="T0" fmla="*/ 11 w 22"/>
                    <a:gd name="T1" fmla="*/ 3 h 20"/>
                    <a:gd name="T2" fmla="*/ 11 w 22"/>
                    <a:gd name="T3" fmla="*/ 0 h 20"/>
                    <a:gd name="T4" fmla="*/ 11 w 22"/>
                    <a:gd name="T5" fmla="*/ 3 h 20"/>
                    <a:gd name="T6" fmla="*/ 8 w 22"/>
                    <a:gd name="T7" fmla="*/ 3 h 20"/>
                    <a:gd name="T8" fmla="*/ 11 w 22"/>
                    <a:gd name="T9" fmla="*/ 3 h 2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22" h="20">
                      <a:moveTo>
                        <a:pt x="12" y="12"/>
                      </a:moveTo>
                      <a:cubicBezTo>
                        <a:pt x="13" y="8"/>
                        <a:pt x="12" y="0"/>
                        <a:pt x="16" y="0"/>
                      </a:cubicBezTo>
                      <a:cubicBezTo>
                        <a:pt x="20" y="0"/>
                        <a:pt x="22" y="8"/>
                        <a:pt x="20" y="12"/>
                      </a:cubicBezTo>
                      <a:cubicBezTo>
                        <a:pt x="18" y="16"/>
                        <a:pt x="12" y="17"/>
                        <a:pt x="8" y="20"/>
                      </a:cubicBezTo>
                      <a:cubicBezTo>
                        <a:pt x="3" y="5"/>
                        <a:pt x="0" y="6"/>
                        <a:pt x="12" y="1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6" name="Freeform 58">
                  <a:extLst>
                    <a:ext uri="{FF2B5EF4-FFF2-40B4-BE49-F238E27FC236}">
                      <a16:creationId xmlns:a16="http://schemas.microsoft.com/office/drawing/2014/main" id="{3A564291-35FA-4D22-8EC8-A3D8B966F50E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453" y="275"/>
                  <a:ext cx="58" cy="24"/>
                </a:xfrm>
                <a:custGeom>
                  <a:avLst/>
                  <a:gdLst>
                    <a:gd name="T0" fmla="*/ 24 w 57"/>
                    <a:gd name="T1" fmla="*/ 2 h 30"/>
                    <a:gd name="T2" fmla="*/ 138 w 57"/>
                    <a:gd name="T3" fmla="*/ 2 h 30"/>
                    <a:gd name="T4" fmla="*/ 147 w 57"/>
                    <a:gd name="T5" fmla="*/ 2 h 30"/>
                    <a:gd name="T6" fmla="*/ 24 w 57"/>
                    <a:gd name="T7" fmla="*/ 2 h 3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57" h="30">
                      <a:moveTo>
                        <a:pt x="24" y="18"/>
                      </a:moveTo>
                      <a:cubicBezTo>
                        <a:pt x="0" y="10"/>
                        <a:pt x="9" y="0"/>
                        <a:pt x="32" y="6"/>
                      </a:cubicBezTo>
                      <a:cubicBezTo>
                        <a:pt x="46" y="15"/>
                        <a:pt x="57" y="23"/>
                        <a:pt x="36" y="30"/>
                      </a:cubicBezTo>
                      <a:cubicBezTo>
                        <a:pt x="21" y="25"/>
                        <a:pt x="24" y="30"/>
                        <a:pt x="24" y="1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7" name="Freeform 59">
                  <a:extLst>
                    <a:ext uri="{FF2B5EF4-FFF2-40B4-BE49-F238E27FC236}">
                      <a16:creationId xmlns:a16="http://schemas.microsoft.com/office/drawing/2014/main" id="{B542C19B-FFA6-400C-A03A-DECBD05E5D3F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1161" y="50"/>
                  <a:ext cx="691" cy="569"/>
                </a:xfrm>
                <a:custGeom>
                  <a:avLst/>
                  <a:gdLst>
                    <a:gd name="T0" fmla="*/ 393 w 693"/>
                    <a:gd name="T1" fmla="*/ 2 h 696"/>
                    <a:gd name="T2" fmla="*/ 313 w 693"/>
                    <a:gd name="T3" fmla="*/ 2 h 696"/>
                    <a:gd name="T4" fmla="*/ 245 w 693"/>
                    <a:gd name="T5" fmla="*/ 2 h 696"/>
                    <a:gd name="T6" fmla="*/ 185 w 693"/>
                    <a:gd name="T7" fmla="*/ 2 h 696"/>
                    <a:gd name="T8" fmla="*/ 173 w 693"/>
                    <a:gd name="T9" fmla="*/ 2 h 696"/>
                    <a:gd name="T10" fmla="*/ 181 w 693"/>
                    <a:gd name="T11" fmla="*/ 2 h 696"/>
                    <a:gd name="T12" fmla="*/ 213 w 693"/>
                    <a:gd name="T13" fmla="*/ 2 h 696"/>
                    <a:gd name="T14" fmla="*/ 241 w 693"/>
                    <a:gd name="T15" fmla="*/ 2 h 696"/>
                    <a:gd name="T16" fmla="*/ 253 w 693"/>
                    <a:gd name="T17" fmla="*/ 2 h 696"/>
                    <a:gd name="T18" fmla="*/ 233 w 693"/>
                    <a:gd name="T19" fmla="*/ 2 h 696"/>
                    <a:gd name="T20" fmla="*/ 181 w 693"/>
                    <a:gd name="T21" fmla="*/ 2 h 696"/>
                    <a:gd name="T22" fmla="*/ 173 w 693"/>
                    <a:gd name="T23" fmla="*/ 2 h 696"/>
                    <a:gd name="T24" fmla="*/ 97 w 693"/>
                    <a:gd name="T25" fmla="*/ 2 h 696"/>
                    <a:gd name="T26" fmla="*/ 77 w 693"/>
                    <a:gd name="T27" fmla="*/ 2 h 696"/>
                    <a:gd name="T28" fmla="*/ 45 w 693"/>
                    <a:gd name="T29" fmla="*/ 2 h 696"/>
                    <a:gd name="T30" fmla="*/ 33 w 693"/>
                    <a:gd name="T31" fmla="*/ 2 h 696"/>
                    <a:gd name="T32" fmla="*/ 53 w 693"/>
                    <a:gd name="T33" fmla="*/ 2 h 696"/>
                    <a:gd name="T34" fmla="*/ 17 w 693"/>
                    <a:gd name="T35" fmla="*/ 2 h 696"/>
                    <a:gd name="T36" fmla="*/ 81 w 693"/>
                    <a:gd name="T37" fmla="*/ 2 h 696"/>
                    <a:gd name="T38" fmla="*/ 113 w 693"/>
                    <a:gd name="T39" fmla="*/ 2 h 696"/>
                    <a:gd name="T40" fmla="*/ 37 w 693"/>
                    <a:gd name="T41" fmla="*/ 2 h 696"/>
                    <a:gd name="T42" fmla="*/ 1 w 693"/>
                    <a:gd name="T43" fmla="*/ 2 h 696"/>
                    <a:gd name="T44" fmla="*/ 25 w 693"/>
                    <a:gd name="T45" fmla="*/ 2 h 696"/>
                    <a:gd name="T46" fmla="*/ 97 w 693"/>
                    <a:gd name="T47" fmla="*/ 2 h 696"/>
                    <a:gd name="T48" fmla="*/ 173 w 693"/>
                    <a:gd name="T49" fmla="*/ 2 h 696"/>
                    <a:gd name="T50" fmla="*/ 173 w 693"/>
                    <a:gd name="T51" fmla="*/ 2 h 696"/>
                    <a:gd name="T52" fmla="*/ 181 w 693"/>
                    <a:gd name="T53" fmla="*/ 0 h 696"/>
                    <a:gd name="T54" fmla="*/ 277 w 693"/>
                    <a:gd name="T55" fmla="*/ 2 h 696"/>
                    <a:gd name="T56" fmla="*/ 249 w 693"/>
                    <a:gd name="T57" fmla="*/ 2 h 696"/>
                    <a:gd name="T58" fmla="*/ 221 w 693"/>
                    <a:gd name="T59" fmla="*/ 2 h 696"/>
                    <a:gd name="T60" fmla="*/ 281 w 693"/>
                    <a:gd name="T61" fmla="*/ 2 h 696"/>
                    <a:gd name="T62" fmla="*/ 293 w 693"/>
                    <a:gd name="T63" fmla="*/ 2 h 696"/>
                    <a:gd name="T64" fmla="*/ 337 w 693"/>
                    <a:gd name="T65" fmla="*/ 2 h 696"/>
                    <a:gd name="T66" fmla="*/ 417 w 693"/>
                    <a:gd name="T67" fmla="*/ 2 h 696"/>
                    <a:gd name="T68" fmla="*/ 444 w 693"/>
                    <a:gd name="T69" fmla="*/ 2 h 696"/>
                    <a:gd name="T70" fmla="*/ 450 w 693"/>
                    <a:gd name="T71" fmla="*/ 2 h 69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</a:gdLst>
                  <a:ahLst/>
                  <a:cxnLst>
                    <a:cxn ang="T72">
                      <a:pos x="T0" y="T1"/>
                    </a:cxn>
                    <a:cxn ang="T73">
                      <a:pos x="T2" y="T3"/>
                    </a:cxn>
                    <a:cxn ang="T74">
                      <a:pos x="T4" y="T5"/>
                    </a:cxn>
                    <a:cxn ang="T75">
                      <a:pos x="T6" y="T7"/>
                    </a:cxn>
                    <a:cxn ang="T76">
                      <a:pos x="T8" y="T9"/>
                    </a:cxn>
                    <a:cxn ang="T77">
                      <a:pos x="T10" y="T11"/>
                    </a:cxn>
                    <a:cxn ang="T78">
                      <a:pos x="T12" y="T13"/>
                    </a:cxn>
                    <a:cxn ang="T79">
                      <a:pos x="T14" y="T15"/>
                    </a:cxn>
                    <a:cxn ang="T80">
                      <a:pos x="T16" y="T17"/>
                    </a:cxn>
                    <a:cxn ang="T81">
                      <a:pos x="T18" y="T19"/>
                    </a:cxn>
                    <a:cxn ang="T82">
                      <a:pos x="T20" y="T21"/>
                    </a:cxn>
                    <a:cxn ang="T83">
                      <a:pos x="T22" y="T23"/>
                    </a:cxn>
                    <a:cxn ang="T84">
                      <a:pos x="T24" y="T25"/>
                    </a:cxn>
                    <a:cxn ang="T85">
                      <a:pos x="T26" y="T27"/>
                    </a:cxn>
                    <a:cxn ang="T86">
                      <a:pos x="T28" y="T29"/>
                    </a:cxn>
                    <a:cxn ang="T87">
                      <a:pos x="T30" y="T31"/>
                    </a:cxn>
                    <a:cxn ang="T88">
                      <a:pos x="T32" y="T33"/>
                    </a:cxn>
                    <a:cxn ang="T89">
                      <a:pos x="T34" y="T35"/>
                    </a:cxn>
                    <a:cxn ang="T90">
                      <a:pos x="T36" y="T37"/>
                    </a:cxn>
                    <a:cxn ang="T91">
                      <a:pos x="T38" y="T39"/>
                    </a:cxn>
                    <a:cxn ang="T92">
                      <a:pos x="T40" y="T41"/>
                    </a:cxn>
                    <a:cxn ang="T93">
                      <a:pos x="T42" y="T43"/>
                    </a:cxn>
                    <a:cxn ang="T94">
                      <a:pos x="T44" y="T45"/>
                    </a:cxn>
                    <a:cxn ang="T95">
                      <a:pos x="T46" y="T47"/>
                    </a:cxn>
                    <a:cxn ang="T96">
                      <a:pos x="T48" y="T49"/>
                    </a:cxn>
                    <a:cxn ang="T97">
                      <a:pos x="T50" y="T51"/>
                    </a:cxn>
                    <a:cxn ang="T98">
                      <a:pos x="T52" y="T53"/>
                    </a:cxn>
                    <a:cxn ang="T99">
                      <a:pos x="T54" y="T55"/>
                    </a:cxn>
                    <a:cxn ang="T100">
                      <a:pos x="T56" y="T57"/>
                    </a:cxn>
                    <a:cxn ang="T101">
                      <a:pos x="T58" y="T59"/>
                    </a:cxn>
                    <a:cxn ang="T102">
                      <a:pos x="T60" y="T61"/>
                    </a:cxn>
                    <a:cxn ang="T103">
                      <a:pos x="T62" y="T63"/>
                    </a:cxn>
                    <a:cxn ang="T104">
                      <a:pos x="T64" y="T65"/>
                    </a:cxn>
                    <a:cxn ang="T105">
                      <a:pos x="T66" y="T67"/>
                    </a:cxn>
                    <a:cxn ang="T106">
                      <a:pos x="T68" y="T69"/>
                    </a:cxn>
                    <a:cxn ang="T107">
                      <a:pos x="T70" y="T71"/>
                    </a:cxn>
                  </a:cxnLst>
                  <a:rect l="0" t="0" r="r" b="b"/>
                  <a:pathLst>
                    <a:path w="693" h="696">
                      <a:moveTo>
                        <a:pt x="541" y="460"/>
                      </a:moveTo>
                      <a:lnTo>
                        <a:pt x="473" y="464"/>
                      </a:lnTo>
                      <a:lnTo>
                        <a:pt x="441" y="452"/>
                      </a:lnTo>
                      <a:lnTo>
                        <a:pt x="393" y="452"/>
                      </a:lnTo>
                      <a:cubicBezTo>
                        <a:pt x="365" y="448"/>
                        <a:pt x="360" y="444"/>
                        <a:pt x="337" y="436"/>
                      </a:cubicBezTo>
                      <a:cubicBezTo>
                        <a:pt x="336" y="432"/>
                        <a:pt x="330" y="413"/>
                        <a:pt x="325" y="412"/>
                      </a:cubicBezTo>
                      <a:cubicBezTo>
                        <a:pt x="317" y="411"/>
                        <a:pt x="301" y="420"/>
                        <a:pt x="301" y="420"/>
                      </a:cubicBezTo>
                      <a:cubicBezTo>
                        <a:pt x="289" y="412"/>
                        <a:pt x="277" y="408"/>
                        <a:pt x="265" y="400"/>
                      </a:cubicBezTo>
                      <a:cubicBezTo>
                        <a:pt x="252" y="380"/>
                        <a:pt x="256" y="356"/>
                        <a:pt x="233" y="348"/>
                      </a:cubicBezTo>
                      <a:cubicBezTo>
                        <a:pt x="217" y="372"/>
                        <a:pt x="221" y="392"/>
                        <a:pt x="237" y="416"/>
                      </a:cubicBezTo>
                      <a:cubicBezTo>
                        <a:pt x="234" y="428"/>
                        <a:pt x="228" y="445"/>
                        <a:pt x="237" y="444"/>
                      </a:cubicBezTo>
                      <a:cubicBezTo>
                        <a:pt x="247" y="443"/>
                        <a:pt x="261" y="428"/>
                        <a:pt x="261" y="428"/>
                      </a:cubicBezTo>
                      <a:cubicBezTo>
                        <a:pt x="258" y="450"/>
                        <a:pt x="243" y="475"/>
                        <a:pt x="269" y="484"/>
                      </a:cubicBezTo>
                      <a:cubicBezTo>
                        <a:pt x="277" y="479"/>
                        <a:pt x="288" y="476"/>
                        <a:pt x="293" y="468"/>
                      </a:cubicBezTo>
                      <a:cubicBezTo>
                        <a:pt x="302" y="454"/>
                        <a:pt x="303" y="446"/>
                        <a:pt x="317" y="436"/>
                      </a:cubicBezTo>
                      <a:cubicBezTo>
                        <a:pt x="315" y="448"/>
                        <a:pt x="306" y="467"/>
                        <a:pt x="321" y="476"/>
                      </a:cubicBezTo>
                      <a:cubicBezTo>
                        <a:pt x="328" y="480"/>
                        <a:pt x="345" y="484"/>
                        <a:pt x="345" y="484"/>
                      </a:cubicBezTo>
                      <a:cubicBezTo>
                        <a:pt x="382" y="472"/>
                        <a:pt x="347" y="527"/>
                        <a:pt x="333" y="536"/>
                      </a:cubicBezTo>
                      <a:cubicBezTo>
                        <a:pt x="330" y="540"/>
                        <a:pt x="329" y="545"/>
                        <a:pt x="325" y="548"/>
                      </a:cubicBezTo>
                      <a:cubicBezTo>
                        <a:pt x="322" y="551"/>
                        <a:pt x="316" y="549"/>
                        <a:pt x="313" y="552"/>
                      </a:cubicBezTo>
                      <a:cubicBezTo>
                        <a:pt x="300" y="565"/>
                        <a:pt x="320" y="575"/>
                        <a:pt x="293" y="584"/>
                      </a:cubicBezTo>
                      <a:cubicBezTo>
                        <a:pt x="286" y="595"/>
                        <a:pt x="272" y="610"/>
                        <a:pt x="261" y="616"/>
                      </a:cubicBezTo>
                      <a:cubicBezTo>
                        <a:pt x="254" y="620"/>
                        <a:pt x="245" y="621"/>
                        <a:pt x="237" y="624"/>
                      </a:cubicBezTo>
                      <a:cubicBezTo>
                        <a:pt x="233" y="625"/>
                        <a:pt x="225" y="628"/>
                        <a:pt x="225" y="628"/>
                      </a:cubicBezTo>
                      <a:cubicBezTo>
                        <a:pt x="215" y="659"/>
                        <a:pt x="212" y="652"/>
                        <a:pt x="173" y="656"/>
                      </a:cubicBezTo>
                      <a:cubicBezTo>
                        <a:pt x="140" y="667"/>
                        <a:pt x="132" y="687"/>
                        <a:pt x="97" y="696"/>
                      </a:cubicBezTo>
                      <a:cubicBezTo>
                        <a:pt x="77" y="691"/>
                        <a:pt x="75" y="687"/>
                        <a:pt x="81" y="668"/>
                      </a:cubicBezTo>
                      <a:cubicBezTo>
                        <a:pt x="77" y="646"/>
                        <a:pt x="72" y="639"/>
                        <a:pt x="77" y="616"/>
                      </a:cubicBezTo>
                      <a:cubicBezTo>
                        <a:pt x="73" y="598"/>
                        <a:pt x="71" y="587"/>
                        <a:pt x="61" y="572"/>
                      </a:cubicBezTo>
                      <a:cubicBezTo>
                        <a:pt x="58" y="551"/>
                        <a:pt x="51" y="543"/>
                        <a:pt x="45" y="524"/>
                      </a:cubicBezTo>
                      <a:cubicBezTo>
                        <a:pt x="52" y="502"/>
                        <a:pt x="58" y="496"/>
                        <a:pt x="49" y="472"/>
                      </a:cubicBezTo>
                      <a:cubicBezTo>
                        <a:pt x="46" y="463"/>
                        <a:pt x="33" y="448"/>
                        <a:pt x="33" y="448"/>
                      </a:cubicBezTo>
                      <a:cubicBezTo>
                        <a:pt x="42" y="422"/>
                        <a:pt x="42" y="408"/>
                        <a:pt x="33" y="380"/>
                      </a:cubicBezTo>
                      <a:cubicBezTo>
                        <a:pt x="49" y="369"/>
                        <a:pt x="48" y="362"/>
                        <a:pt x="53" y="344"/>
                      </a:cubicBezTo>
                      <a:cubicBezTo>
                        <a:pt x="47" y="327"/>
                        <a:pt x="49" y="308"/>
                        <a:pt x="33" y="332"/>
                      </a:cubicBezTo>
                      <a:cubicBezTo>
                        <a:pt x="40" y="353"/>
                        <a:pt x="29" y="374"/>
                        <a:pt x="17" y="392"/>
                      </a:cubicBezTo>
                      <a:cubicBezTo>
                        <a:pt x="6" y="360"/>
                        <a:pt x="10" y="340"/>
                        <a:pt x="13" y="304"/>
                      </a:cubicBezTo>
                      <a:cubicBezTo>
                        <a:pt x="44" y="314"/>
                        <a:pt x="54" y="289"/>
                        <a:pt x="81" y="280"/>
                      </a:cubicBezTo>
                      <a:cubicBezTo>
                        <a:pt x="94" y="261"/>
                        <a:pt x="85" y="242"/>
                        <a:pt x="105" y="228"/>
                      </a:cubicBezTo>
                      <a:cubicBezTo>
                        <a:pt x="108" y="220"/>
                        <a:pt x="110" y="212"/>
                        <a:pt x="113" y="204"/>
                      </a:cubicBezTo>
                      <a:cubicBezTo>
                        <a:pt x="116" y="196"/>
                        <a:pt x="89" y="196"/>
                        <a:pt x="89" y="196"/>
                      </a:cubicBezTo>
                      <a:cubicBezTo>
                        <a:pt x="81" y="221"/>
                        <a:pt x="58" y="211"/>
                        <a:pt x="37" y="204"/>
                      </a:cubicBezTo>
                      <a:cubicBezTo>
                        <a:pt x="33" y="207"/>
                        <a:pt x="30" y="213"/>
                        <a:pt x="25" y="212"/>
                      </a:cubicBezTo>
                      <a:cubicBezTo>
                        <a:pt x="16" y="210"/>
                        <a:pt x="1" y="196"/>
                        <a:pt x="1" y="196"/>
                      </a:cubicBezTo>
                      <a:cubicBezTo>
                        <a:pt x="4" y="186"/>
                        <a:pt x="4" y="174"/>
                        <a:pt x="9" y="164"/>
                      </a:cubicBezTo>
                      <a:cubicBezTo>
                        <a:pt x="13" y="155"/>
                        <a:pt x="25" y="140"/>
                        <a:pt x="25" y="140"/>
                      </a:cubicBezTo>
                      <a:cubicBezTo>
                        <a:pt x="0" y="132"/>
                        <a:pt x="25" y="128"/>
                        <a:pt x="37" y="124"/>
                      </a:cubicBezTo>
                      <a:cubicBezTo>
                        <a:pt x="58" y="131"/>
                        <a:pt x="75" y="116"/>
                        <a:pt x="97" y="112"/>
                      </a:cubicBezTo>
                      <a:cubicBezTo>
                        <a:pt x="135" y="87"/>
                        <a:pt x="159" y="122"/>
                        <a:pt x="197" y="132"/>
                      </a:cubicBezTo>
                      <a:cubicBezTo>
                        <a:pt x="205" y="129"/>
                        <a:pt x="213" y="127"/>
                        <a:pt x="221" y="124"/>
                      </a:cubicBezTo>
                      <a:cubicBezTo>
                        <a:pt x="225" y="123"/>
                        <a:pt x="226" y="147"/>
                        <a:pt x="233" y="120"/>
                      </a:cubicBezTo>
                      <a:lnTo>
                        <a:pt x="229" y="64"/>
                      </a:lnTo>
                      <a:lnTo>
                        <a:pt x="209" y="40"/>
                      </a:lnTo>
                      <a:cubicBezTo>
                        <a:pt x="243" y="21"/>
                        <a:pt x="240" y="21"/>
                        <a:pt x="261" y="0"/>
                      </a:cubicBezTo>
                      <a:cubicBezTo>
                        <a:pt x="297" y="16"/>
                        <a:pt x="333" y="32"/>
                        <a:pt x="369" y="48"/>
                      </a:cubicBezTo>
                      <a:cubicBezTo>
                        <a:pt x="373" y="50"/>
                        <a:pt x="361" y="44"/>
                        <a:pt x="357" y="44"/>
                      </a:cubicBezTo>
                      <a:cubicBezTo>
                        <a:pt x="349" y="45"/>
                        <a:pt x="333" y="52"/>
                        <a:pt x="333" y="52"/>
                      </a:cubicBezTo>
                      <a:cubicBezTo>
                        <a:pt x="322" y="68"/>
                        <a:pt x="318" y="71"/>
                        <a:pt x="329" y="88"/>
                      </a:cubicBezTo>
                      <a:cubicBezTo>
                        <a:pt x="308" y="119"/>
                        <a:pt x="323" y="118"/>
                        <a:pt x="333" y="148"/>
                      </a:cubicBezTo>
                      <a:cubicBezTo>
                        <a:pt x="320" y="157"/>
                        <a:pt x="314" y="167"/>
                        <a:pt x="301" y="176"/>
                      </a:cubicBezTo>
                      <a:cubicBezTo>
                        <a:pt x="306" y="213"/>
                        <a:pt x="303" y="213"/>
                        <a:pt x="337" y="220"/>
                      </a:cubicBezTo>
                      <a:cubicBezTo>
                        <a:pt x="358" y="216"/>
                        <a:pt x="368" y="214"/>
                        <a:pt x="361" y="192"/>
                      </a:cubicBezTo>
                      <a:cubicBezTo>
                        <a:pt x="362" y="177"/>
                        <a:pt x="362" y="162"/>
                        <a:pt x="365" y="148"/>
                      </a:cubicBezTo>
                      <a:cubicBezTo>
                        <a:pt x="366" y="143"/>
                        <a:pt x="369" y="133"/>
                        <a:pt x="373" y="136"/>
                      </a:cubicBezTo>
                      <a:cubicBezTo>
                        <a:pt x="379" y="140"/>
                        <a:pt x="376" y="149"/>
                        <a:pt x="377" y="156"/>
                      </a:cubicBezTo>
                      <a:cubicBezTo>
                        <a:pt x="404" y="147"/>
                        <a:pt x="409" y="116"/>
                        <a:pt x="417" y="92"/>
                      </a:cubicBezTo>
                      <a:cubicBezTo>
                        <a:pt x="422" y="76"/>
                        <a:pt x="453" y="74"/>
                        <a:pt x="465" y="72"/>
                      </a:cubicBezTo>
                      <a:cubicBezTo>
                        <a:pt x="472" y="92"/>
                        <a:pt x="477" y="93"/>
                        <a:pt x="497" y="88"/>
                      </a:cubicBezTo>
                      <a:cubicBezTo>
                        <a:pt x="512" y="78"/>
                        <a:pt x="515" y="74"/>
                        <a:pt x="509" y="56"/>
                      </a:cubicBezTo>
                      <a:cubicBezTo>
                        <a:pt x="523" y="46"/>
                        <a:pt x="517" y="46"/>
                        <a:pt x="529" y="52"/>
                      </a:cubicBezTo>
                      <a:lnTo>
                        <a:pt x="693" y="72"/>
                      </a:lnTo>
                      <a:lnTo>
                        <a:pt x="541" y="460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8" name="Freeform 60">
                  <a:extLst>
                    <a:ext uri="{FF2B5EF4-FFF2-40B4-BE49-F238E27FC236}">
                      <a16:creationId xmlns:a16="http://schemas.microsoft.com/office/drawing/2014/main" id="{086AD006-F13C-4E61-8CB6-698CB19A69FB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689" y="6"/>
                  <a:ext cx="1386" cy="232"/>
                </a:xfrm>
                <a:custGeom>
                  <a:avLst/>
                  <a:gdLst>
                    <a:gd name="T0" fmla="*/ 2147483646 w 931"/>
                    <a:gd name="T1" fmla="*/ 0 h 149"/>
                    <a:gd name="T2" fmla="*/ 2147483646 w 931"/>
                    <a:gd name="T3" fmla="*/ 2147483646 h 149"/>
                    <a:gd name="T4" fmla="*/ 2147483646 w 931"/>
                    <a:gd name="T5" fmla="*/ 2147483646 h 149"/>
                    <a:gd name="T6" fmla="*/ 2147483646 w 931"/>
                    <a:gd name="T7" fmla="*/ 2147483646 h 149"/>
                    <a:gd name="T8" fmla="*/ 2147483646 w 931"/>
                    <a:gd name="T9" fmla="*/ 2147483646 h 149"/>
                    <a:gd name="T10" fmla="*/ 0 w 931"/>
                    <a:gd name="T11" fmla="*/ 2147483646 h 149"/>
                    <a:gd name="T12" fmla="*/ 2147483646 w 931"/>
                    <a:gd name="T13" fmla="*/ 2147483646 h 149"/>
                    <a:gd name="T14" fmla="*/ 2147483646 w 931"/>
                    <a:gd name="T15" fmla="*/ 2147483646 h 149"/>
                    <a:gd name="T16" fmla="*/ 2147483646 w 931"/>
                    <a:gd name="T17" fmla="*/ 2147483646 h 149"/>
                    <a:gd name="T18" fmla="*/ 2147483646 w 931"/>
                    <a:gd name="T19" fmla="*/ 2147483646 h 149"/>
                    <a:gd name="T20" fmla="*/ 2147483646 w 931"/>
                    <a:gd name="T21" fmla="*/ 2147483646 h 149"/>
                    <a:gd name="T22" fmla="*/ 2147483646 w 931"/>
                    <a:gd name="T23" fmla="*/ 2147483646 h 149"/>
                    <a:gd name="T24" fmla="*/ 2147483646 w 931"/>
                    <a:gd name="T25" fmla="*/ 2147483646 h 149"/>
                    <a:gd name="T26" fmla="*/ 2147483646 w 931"/>
                    <a:gd name="T27" fmla="*/ 2147483646 h 149"/>
                    <a:gd name="T28" fmla="*/ 2147483646 w 931"/>
                    <a:gd name="T29" fmla="*/ 2147483646 h 149"/>
                    <a:gd name="T30" fmla="*/ 2147483646 w 931"/>
                    <a:gd name="T31" fmla="*/ 2147483646 h 149"/>
                    <a:gd name="T32" fmla="*/ 2147483646 w 931"/>
                    <a:gd name="T33" fmla="*/ 2147483646 h 149"/>
                    <a:gd name="T34" fmla="*/ 2147483646 w 931"/>
                    <a:gd name="T35" fmla="*/ 2147483646 h 149"/>
                    <a:gd name="T36" fmla="*/ 2147483646 w 931"/>
                    <a:gd name="T37" fmla="*/ 2147483646 h 149"/>
                    <a:gd name="T38" fmla="*/ 2147483646 w 931"/>
                    <a:gd name="T39" fmla="*/ 2147483646 h 149"/>
                    <a:gd name="T40" fmla="*/ 2147483646 w 931"/>
                    <a:gd name="T41" fmla="*/ 2147483646 h 149"/>
                    <a:gd name="T42" fmla="*/ 2147483646 w 931"/>
                    <a:gd name="T43" fmla="*/ 2147483646 h 149"/>
                    <a:gd name="T44" fmla="*/ 2147483646 w 931"/>
                    <a:gd name="T45" fmla="*/ 2147483646 h 149"/>
                    <a:gd name="T46" fmla="*/ 2147483646 w 931"/>
                    <a:gd name="T47" fmla="*/ 2147483646 h 149"/>
                    <a:gd name="T48" fmla="*/ 2147483646 w 931"/>
                    <a:gd name="T49" fmla="*/ 2147483646 h 149"/>
                    <a:gd name="T50" fmla="*/ 2147483646 w 931"/>
                    <a:gd name="T51" fmla="*/ 2147483646 h 149"/>
                    <a:gd name="T52" fmla="*/ 2147483646 w 931"/>
                    <a:gd name="T53" fmla="*/ 2147483646 h 149"/>
                    <a:gd name="T54" fmla="*/ 2147483646 w 931"/>
                    <a:gd name="T55" fmla="*/ 2147483646 h 149"/>
                    <a:gd name="T56" fmla="*/ 2147483646 w 931"/>
                    <a:gd name="T57" fmla="*/ 2147483646 h 149"/>
                    <a:gd name="T58" fmla="*/ 2147483646 w 931"/>
                    <a:gd name="T59" fmla="*/ 2147483646 h 149"/>
                    <a:gd name="T60" fmla="*/ 2147483646 w 931"/>
                    <a:gd name="T61" fmla="*/ 2147483646 h 149"/>
                    <a:gd name="T62" fmla="*/ 2147483646 w 931"/>
                    <a:gd name="T63" fmla="*/ 2147483646 h 149"/>
                    <a:gd name="T64" fmla="*/ 2147483646 w 931"/>
                    <a:gd name="T65" fmla="*/ 2147483646 h 149"/>
                    <a:gd name="T66" fmla="*/ 2147483646 w 931"/>
                    <a:gd name="T67" fmla="*/ 2147483646 h 149"/>
                    <a:gd name="T68" fmla="*/ 2147483646 w 931"/>
                    <a:gd name="T69" fmla="*/ 2147483646 h 149"/>
                    <a:gd name="T70" fmla="*/ 2147483646 w 931"/>
                    <a:gd name="T71" fmla="*/ 2147483646 h 149"/>
                    <a:gd name="T72" fmla="*/ 2147483646 w 931"/>
                    <a:gd name="T73" fmla="*/ 2147483646 h 149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</a:gdLst>
                  <a:ahLst/>
                  <a:cxnLst>
                    <a:cxn ang="T74">
                      <a:pos x="T0" y="T1"/>
                    </a:cxn>
                    <a:cxn ang="T75">
                      <a:pos x="T2" y="T3"/>
                    </a:cxn>
                    <a:cxn ang="T76">
                      <a:pos x="T4" y="T5"/>
                    </a:cxn>
                    <a:cxn ang="T77">
                      <a:pos x="T6" y="T7"/>
                    </a:cxn>
                    <a:cxn ang="T78">
                      <a:pos x="T8" y="T9"/>
                    </a:cxn>
                    <a:cxn ang="T79">
                      <a:pos x="T10" y="T11"/>
                    </a:cxn>
                    <a:cxn ang="T80">
                      <a:pos x="T12" y="T13"/>
                    </a:cxn>
                    <a:cxn ang="T81">
                      <a:pos x="T14" y="T15"/>
                    </a:cxn>
                    <a:cxn ang="T82">
                      <a:pos x="T16" y="T17"/>
                    </a:cxn>
                    <a:cxn ang="T83">
                      <a:pos x="T18" y="T19"/>
                    </a:cxn>
                    <a:cxn ang="T84">
                      <a:pos x="T20" y="T21"/>
                    </a:cxn>
                    <a:cxn ang="T85">
                      <a:pos x="T22" y="T23"/>
                    </a:cxn>
                    <a:cxn ang="T86">
                      <a:pos x="T24" y="T25"/>
                    </a:cxn>
                    <a:cxn ang="T87">
                      <a:pos x="T26" y="T27"/>
                    </a:cxn>
                    <a:cxn ang="T88">
                      <a:pos x="T28" y="T29"/>
                    </a:cxn>
                    <a:cxn ang="T89">
                      <a:pos x="T30" y="T31"/>
                    </a:cxn>
                    <a:cxn ang="T90">
                      <a:pos x="T32" y="T33"/>
                    </a:cxn>
                    <a:cxn ang="T91">
                      <a:pos x="T34" y="T35"/>
                    </a:cxn>
                    <a:cxn ang="T92">
                      <a:pos x="T36" y="T37"/>
                    </a:cxn>
                    <a:cxn ang="T93">
                      <a:pos x="T38" y="T39"/>
                    </a:cxn>
                    <a:cxn ang="T94">
                      <a:pos x="T40" y="T41"/>
                    </a:cxn>
                    <a:cxn ang="T95">
                      <a:pos x="T42" y="T43"/>
                    </a:cxn>
                    <a:cxn ang="T96">
                      <a:pos x="T44" y="T45"/>
                    </a:cxn>
                    <a:cxn ang="T97">
                      <a:pos x="T46" y="T47"/>
                    </a:cxn>
                    <a:cxn ang="T98">
                      <a:pos x="T48" y="T49"/>
                    </a:cxn>
                    <a:cxn ang="T99">
                      <a:pos x="T50" y="T51"/>
                    </a:cxn>
                    <a:cxn ang="T100">
                      <a:pos x="T52" y="T53"/>
                    </a:cxn>
                    <a:cxn ang="T101">
                      <a:pos x="T54" y="T55"/>
                    </a:cxn>
                    <a:cxn ang="T102">
                      <a:pos x="T56" y="T57"/>
                    </a:cxn>
                    <a:cxn ang="T103">
                      <a:pos x="T58" y="T59"/>
                    </a:cxn>
                    <a:cxn ang="T104">
                      <a:pos x="T60" y="T61"/>
                    </a:cxn>
                    <a:cxn ang="T105">
                      <a:pos x="T62" y="T63"/>
                    </a:cxn>
                    <a:cxn ang="T106">
                      <a:pos x="T64" y="T65"/>
                    </a:cxn>
                    <a:cxn ang="T107">
                      <a:pos x="T66" y="T67"/>
                    </a:cxn>
                    <a:cxn ang="T108">
                      <a:pos x="T68" y="T69"/>
                    </a:cxn>
                    <a:cxn ang="T109">
                      <a:pos x="T70" y="T71"/>
                    </a:cxn>
                    <a:cxn ang="T110">
                      <a:pos x="T72" y="T73"/>
                    </a:cxn>
                  </a:cxnLst>
                  <a:rect l="0" t="0" r="r" b="b"/>
                  <a:pathLst>
                    <a:path w="931" h="149">
                      <a:moveTo>
                        <a:pt x="794" y="84"/>
                      </a:moveTo>
                      <a:cubicBezTo>
                        <a:pt x="813" y="72"/>
                        <a:pt x="931" y="14"/>
                        <a:pt x="825" y="0"/>
                      </a:cubicBezTo>
                      <a:lnTo>
                        <a:pt x="159" y="0"/>
                      </a:lnTo>
                      <a:cubicBezTo>
                        <a:pt x="149" y="12"/>
                        <a:pt x="162" y="18"/>
                        <a:pt x="143" y="29"/>
                      </a:cubicBezTo>
                      <a:cubicBezTo>
                        <a:pt x="130" y="44"/>
                        <a:pt x="133" y="39"/>
                        <a:pt x="116" y="48"/>
                      </a:cubicBezTo>
                      <a:cubicBezTo>
                        <a:pt x="108" y="46"/>
                        <a:pt x="100" y="44"/>
                        <a:pt x="91" y="42"/>
                      </a:cubicBezTo>
                      <a:cubicBezTo>
                        <a:pt x="89" y="41"/>
                        <a:pt x="83" y="40"/>
                        <a:pt x="83" y="40"/>
                      </a:cubicBezTo>
                      <a:cubicBezTo>
                        <a:pt x="76" y="40"/>
                        <a:pt x="68" y="39"/>
                        <a:pt x="62" y="42"/>
                      </a:cubicBezTo>
                      <a:cubicBezTo>
                        <a:pt x="54" y="45"/>
                        <a:pt x="46" y="61"/>
                        <a:pt x="38" y="67"/>
                      </a:cubicBezTo>
                      <a:cubicBezTo>
                        <a:pt x="32" y="71"/>
                        <a:pt x="27" y="74"/>
                        <a:pt x="22" y="77"/>
                      </a:cubicBezTo>
                      <a:cubicBezTo>
                        <a:pt x="16" y="81"/>
                        <a:pt x="5" y="86"/>
                        <a:pt x="5" y="86"/>
                      </a:cubicBezTo>
                      <a:cubicBezTo>
                        <a:pt x="9" y="95"/>
                        <a:pt x="7" y="97"/>
                        <a:pt x="0" y="105"/>
                      </a:cubicBezTo>
                      <a:cubicBezTo>
                        <a:pt x="17" y="107"/>
                        <a:pt x="22" y="107"/>
                        <a:pt x="16" y="120"/>
                      </a:cubicBezTo>
                      <a:cubicBezTo>
                        <a:pt x="27" y="122"/>
                        <a:pt x="48" y="116"/>
                        <a:pt x="59" y="115"/>
                      </a:cubicBezTo>
                      <a:cubicBezTo>
                        <a:pt x="71" y="112"/>
                        <a:pt x="73" y="117"/>
                        <a:pt x="83" y="111"/>
                      </a:cubicBezTo>
                      <a:cubicBezTo>
                        <a:pt x="89" y="96"/>
                        <a:pt x="83" y="100"/>
                        <a:pt x="97" y="96"/>
                      </a:cubicBezTo>
                      <a:cubicBezTo>
                        <a:pt x="100" y="94"/>
                        <a:pt x="103" y="93"/>
                        <a:pt x="105" y="90"/>
                      </a:cubicBezTo>
                      <a:cubicBezTo>
                        <a:pt x="106" y="88"/>
                        <a:pt x="106" y="85"/>
                        <a:pt x="108" y="84"/>
                      </a:cubicBezTo>
                      <a:cubicBezTo>
                        <a:pt x="112" y="80"/>
                        <a:pt x="140" y="69"/>
                        <a:pt x="148" y="67"/>
                      </a:cubicBezTo>
                      <a:cubicBezTo>
                        <a:pt x="160" y="52"/>
                        <a:pt x="153" y="56"/>
                        <a:pt x="167" y="52"/>
                      </a:cubicBezTo>
                      <a:cubicBezTo>
                        <a:pt x="178" y="55"/>
                        <a:pt x="179" y="62"/>
                        <a:pt x="191" y="58"/>
                      </a:cubicBezTo>
                      <a:cubicBezTo>
                        <a:pt x="199" y="52"/>
                        <a:pt x="206" y="51"/>
                        <a:pt x="215" y="46"/>
                      </a:cubicBezTo>
                      <a:cubicBezTo>
                        <a:pt x="226" y="58"/>
                        <a:pt x="217" y="46"/>
                        <a:pt x="223" y="69"/>
                      </a:cubicBezTo>
                      <a:cubicBezTo>
                        <a:pt x="226" y="79"/>
                        <a:pt x="233" y="85"/>
                        <a:pt x="237" y="94"/>
                      </a:cubicBezTo>
                      <a:cubicBezTo>
                        <a:pt x="227" y="100"/>
                        <a:pt x="229" y="104"/>
                        <a:pt x="218" y="107"/>
                      </a:cubicBezTo>
                      <a:cubicBezTo>
                        <a:pt x="207" y="120"/>
                        <a:pt x="203" y="113"/>
                        <a:pt x="188" y="109"/>
                      </a:cubicBezTo>
                      <a:cubicBezTo>
                        <a:pt x="191" y="117"/>
                        <a:pt x="200" y="127"/>
                        <a:pt x="210" y="132"/>
                      </a:cubicBezTo>
                      <a:cubicBezTo>
                        <a:pt x="218" y="114"/>
                        <a:pt x="211" y="122"/>
                        <a:pt x="231" y="113"/>
                      </a:cubicBezTo>
                      <a:cubicBezTo>
                        <a:pt x="237" y="111"/>
                        <a:pt x="248" y="105"/>
                        <a:pt x="248" y="105"/>
                      </a:cubicBezTo>
                      <a:cubicBezTo>
                        <a:pt x="248" y="100"/>
                        <a:pt x="246" y="94"/>
                        <a:pt x="250" y="90"/>
                      </a:cubicBezTo>
                      <a:cubicBezTo>
                        <a:pt x="253" y="88"/>
                        <a:pt x="254" y="96"/>
                        <a:pt x="258" y="96"/>
                      </a:cubicBezTo>
                      <a:cubicBezTo>
                        <a:pt x="262" y="97"/>
                        <a:pt x="264" y="94"/>
                        <a:pt x="266" y="92"/>
                      </a:cubicBezTo>
                      <a:cubicBezTo>
                        <a:pt x="262" y="82"/>
                        <a:pt x="252" y="77"/>
                        <a:pt x="248" y="67"/>
                      </a:cubicBezTo>
                      <a:cubicBezTo>
                        <a:pt x="250" y="63"/>
                        <a:pt x="255" y="58"/>
                        <a:pt x="253" y="54"/>
                      </a:cubicBezTo>
                      <a:cubicBezTo>
                        <a:pt x="251" y="50"/>
                        <a:pt x="248" y="42"/>
                        <a:pt x="248" y="42"/>
                      </a:cubicBezTo>
                      <a:cubicBezTo>
                        <a:pt x="256" y="32"/>
                        <a:pt x="259" y="35"/>
                        <a:pt x="266" y="44"/>
                      </a:cubicBezTo>
                      <a:cubicBezTo>
                        <a:pt x="270" y="56"/>
                        <a:pt x="276" y="61"/>
                        <a:pt x="285" y="71"/>
                      </a:cubicBezTo>
                      <a:cubicBezTo>
                        <a:pt x="281" y="81"/>
                        <a:pt x="289" y="82"/>
                        <a:pt x="277" y="88"/>
                      </a:cubicBezTo>
                      <a:cubicBezTo>
                        <a:pt x="262" y="106"/>
                        <a:pt x="278" y="83"/>
                        <a:pt x="274" y="101"/>
                      </a:cubicBezTo>
                      <a:cubicBezTo>
                        <a:pt x="274" y="105"/>
                        <a:pt x="268" y="109"/>
                        <a:pt x="266" y="113"/>
                      </a:cubicBezTo>
                      <a:cubicBezTo>
                        <a:pt x="270" y="122"/>
                        <a:pt x="268" y="125"/>
                        <a:pt x="261" y="132"/>
                      </a:cubicBezTo>
                      <a:cubicBezTo>
                        <a:pt x="268" y="149"/>
                        <a:pt x="282" y="134"/>
                        <a:pt x="296" y="130"/>
                      </a:cubicBezTo>
                      <a:cubicBezTo>
                        <a:pt x="299" y="122"/>
                        <a:pt x="295" y="119"/>
                        <a:pt x="299" y="111"/>
                      </a:cubicBezTo>
                      <a:cubicBezTo>
                        <a:pt x="296" y="105"/>
                        <a:pt x="288" y="97"/>
                        <a:pt x="299" y="92"/>
                      </a:cubicBezTo>
                      <a:cubicBezTo>
                        <a:pt x="303" y="90"/>
                        <a:pt x="315" y="88"/>
                        <a:pt x="315" y="88"/>
                      </a:cubicBezTo>
                      <a:cubicBezTo>
                        <a:pt x="326" y="91"/>
                        <a:pt x="325" y="95"/>
                        <a:pt x="331" y="103"/>
                      </a:cubicBezTo>
                      <a:cubicBezTo>
                        <a:pt x="339" y="84"/>
                        <a:pt x="331" y="90"/>
                        <a:pt x="361" y="92"/>
                      </a:cubicBezTo>
                      <a:cubicBezTo>
                        <a:pt x="355" y="76"/>
                        <a:pt x="365" y="76"/>
                        <a:pt x="382" y="73"/>
                      </a:cubicBezTo>
                      <a:cubicBezTo>
                        <a:pt x="383" y="71"/>
                        <a:pt x="387" y="57"/>
                        <a:pt x="393" y="54"/>
                      </a:cubicBezTo>
                      <a:cubicBezTo>
                        <a:pt x="398" y="52"/>
                        <a:pt x="409" y="50"/>
                        <a:pt x="409" y="50"/>
                      </a:cubicBezTo>
                      <a:cubicBezTo>
                        <a:pt x="430" y="54"/>
                        <a:pt x="413" y="58"/>
                        <a:pt x="431" y="63"/>
                      </a:cubicBezTo>
                      <a:cubicBezTo>
                        <a:pt x="433" y="61"/>
                        <a:pt x="435" y="57"/>
                        <a:pt x="439" y="56"/>
                      </a:cubicBezTo>
                      <a:cubicBezTo>
                        <a:pt x="445" y="55"/>
                        <a:pt x="452" y="61"/>
                        <a:pt x="457" y="58"/>
                      </a:cubicBezTo>
                      <a:cubicBezTo>
                        <a:pt x="461" y="57"/>
                        <a:pt x="457" y="52"/>
                        <a:pt x="455" y="50"/>
                      </a:cubicBezTo>
                      <a:cubicBezTo>
                        <a:pt x="451" y="47"/>
                        <a:pt x="444" y="47"/>
                        <a:pt x="439" y="46"/>
                      </a:cubicBezTo>
                      <a:cubicBezTo>
                        <a:pt x="436" y="45"/>
                        <a:pt x="431" y="44"/>
                        <a:pt x="431" y="44"/>
                      </a:cubicBezTo>
                      <a:cubicBezTo>
                        <a:pt x="440" y="38"/>
                        <a:pt x="443" y="36"/>
                        <a:pt x="455" y="40"/>
                      </a:cubicBezTo>
                      <a:cubicBezTo>
                        <a:pt x="461" y="38"/>
                        <a:pt x="467" y="35"/>
                        <a:pt x="474" y="35"/>
                      </a:cubicBezTo>
                      <a:cubicBezTo>
                        <a:pt x="483" y="36"/>
                        <a:pt x="511" y="43"/>
                        <a:pt x="519" y="46"/>
                      </a:cubicBezTo>
                      <a:cubicBezTo>
                        <a:pt x="527" y="49"/>
                        <a:pt x="544" y="54"/>
                        <a:pt x="544" y="54"/>
                      </a:cubicBezTo>
                      <a:cubicBezTo>
                        <a:pt x="548" y="54"/>
                        <a:pt x="560" y="52"/>
                        <a:pt x="565" y="50"/>
                      </a:cubicBezTo>
                      <a:cubicBezTo>
                        <a:pt x="570" y="47"/>
                        <a:pt x="581" y="42"/>
                        <a:pt x="581" y="42"/>
                      </a:cubicBezTo>
                      <a:cubicBezTo>
                        <a:pt x="585" y="42"/>
                        <a:pt x="598" y="44"/>
                        <a:pt x="600" y="48"/>
                      </a:cubicBezTo>
                      <a:cubicBezTo>
                        <a:pt x="603" y="55"/>
                        <a:pt x="589" y="61"/>
                        <a:pt x="584" y="63"/>
                      </a:cubicBezTo>
                      <a:cubicBezTo>
                        <a:pt x="576" y="69"/>
                        <a:pt x="568" y="69"/>
                        <a:pt x="565" y="77"/>
                      </a:cubicBezTo>
                      <a:cubicBezTo>
                        <a:pt x="568" y="86"/>
                        <a:pt x="564" y="92"/>
                        <a:pt x="568" y="101"/>
                      </a:cubicBezTo>
                      <a:cubicBezTo>
                        <a:pt x="574" y="93"/>
                        <a:pt x="577" y="91"/>
                        <a:pt x="589" y="94"/>
                      </a:cubicBezTo>
                      <a:cubicBezTo>
                        <a:pt x="595" y="108"/>
                        <a:pt x="602" y="93"/>
                        <a:pt x="611" y="88"/>
                      </a:cubicBezTo>
                      <a:cubicBezTo>
                        <a:pt x="613" y="86"/>
                        <a:pt x="613" y="83"/>
                        <a:pt x="616" y="82"/>
                      </a:cubicBezTo>
                      <a:cubicBezTo>
                        <a:pt x="618" y="80"/>
                        <a:pt x="622" y="81"/>
                        <a:pt x="624" y="80"/>
                      </a:cubicBezTo>
                      <a:cubicBezTo>
                        <a:pt x="626" y="78"/>
                        <a:pt x="626" y="75"/>
                        <a:pt x="627" y="73"/>
                      </a:cubicBezTo>
                      <a:cubicBezTo>
                        <a:pt x="632" y="65"/>
                        <a:pt x="638" y="63"/>
                        <a:pt x="648" y="61"/>
                      </a:cubicBezTo>
                      <a:cubicBezTo>
                        <a:pt x="664" y="62"/>
                        <a:pt x="684" y="69"/>
                        <a:pt x="700" y="69"/>
                      </a:cubicBezTo>
                      <a:lnTo>
                        <a:pt x="794" y="84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9" name="Freeform 61">
                  <a:extLst>
                    <a:ext uri="{FF2B5EF4-FFF2-40B4-BE49-F238E27FC236}">
                      <a16:creationId xmlns:a16="http://schemas.microsoft.com/office/drawing/2014/main" id="{8E92AA94-F531-4D4E-9DFD-6DDBCCF7FF96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971" y="91"/>
                  <a:ext cx="30" cy="25"/>
                </a:xfrm>
                <a:custGeom>
                  <a:avLst/>
                  <a:gdLst>
                    <a:gd name="T0" fmla="*/ 3 w 31"/>
                    <a:gd name="T1" fmla="*/ 3 h 30"/>
                    <a:gd name="T2" fmla="*/ 15 w 31"/>
                    <a:gd name="T3" fmla="*/ 0 h 30"/>
                    <a:gd name="T4" fmla="*/ 15 w 31"/>
                    <a:gd name="T5" fmla="*/ 3 h 30"/>
                    <a:gd name="T6" fmla="*/ 3 w 31"/>
                    <a:gd name="T7" fmla="*/ 3 h 3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31" h="30">
                      <a:moveTo>
                        <a:pt x="3" y="28"/>
                      </a:moveTo>
                      <a:cubicBezTo>
                        <a:pt x="8" y="8"/>
                        <a:pt x="12" y="6"/>
                        <a:pt x="31" y="0"/>
                      </a:cubicBezTo>
                      <a:cubicBezTo>
                        <a:pt x="29" y="5"/>
                        <a:pt x="25" y="22"/>
                        <a:pt x="19" y="24"/>
                      </a:cubicBezTo>
                      <a:cubicBezTo>
                        <a:pt x="0" y="30"/>
                        <a:pt x="3" y="9"/>
                        <a:pt x="3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0" name="Freeform 62">
                  <a:extLst>
                    <a:ext uri="{FF2B5EF4-FFF2-40B4-BE49-F238E27FC236}">
                      <a16:creationId xmlns:a16="http://schemas.microsoft.com/office/drawing/2014/main" id="{109BDB4E-C106-4060-8C0A-2AEE2A3081A7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935" y="125"/>
                  <a:ext cx="45" cy="27"/>
                </a:xfrm>
                <a:custGeom>
                  <a:avLst/>
                  <a:gdLst>
                    <a:gd name="T0" fmla="*/ 6 w 44"/>
                    <a:gd name="T1" fmla="*/ 3 h 32"/>
                    <a:gd name="T2" fmla="*/ 152 w 44"/>
                    <a:gd name="T3" fmla="*/ 0 h 32"/>
                    <a:gd name="T4" fmla="*/ 219 w 44"/>
                    <a:gd name="T5" fmla="*/ 3 h 32"/>
                    <a:gd name="T6" fmla="*/ 6 w 44"/>
                    <a:gd name="T7" fmla="*/ 3 h 32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44" h="32">
                      <a:moveTo>
                        <a:pt x="6" y="32"/>
                      </a:moveTo>
                      <a:cubicBezTo>
                        <a:pt x="0" y="14"/>
                        <a:pt x="7" y="10"/>
                        <a:pt x="22" y="0"/>
                      </a:cubicBezTo>
                      <a:cubicBezTo>
                        <a:pt x="27" y="1"/>
                        <a:pt x="35" y="0"/>
                        <a:pt x="38" y="4"/>
                      </a:cubicBezTo>
                      <a:cubicBezTo>
                        <a:pt x="44" y="13"/>
                        <a:pt x="16" y="32"/>
                        <a:pt x="6" y="3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1" name="Freeform 63">
                  <a:extLst>
                    <a:ext uri="{FF2B5EF4-FFF2-40B4-BE49-F238E27FC236}">
                      <a16:creationId xmlns:a16="http://schemas.microsoft.com/office/drawing/2014/main" id="{00B68B33-2B9B-4E8F-BCCC-995AA83FC6A1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1081" y="226"/>
                  <a:ext cx="75" cy="14"/>
                </a:xfrm>
                <a:custGeom>
                  <a:avLst/>
                  <a:gdLst>
                    <a:gd name="T0" fmla="*/ 37 w 76"/>
                    <a:gd name="T1" fmla="*/ 2 h 18"/>
                    <a:gd name="T2" fmla="*/ 25 w 76"/>
                    <a:gd name="T3" fmla="*/ 2 h 18"/>
                    <a:gd name="T4" fmla="*/ 37 w 76"/>
                    <a:gd name="T5" fmla="*/ 2 h 18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76" h="18">
                      <a:moveTo>
                        <a:pt x="37" y="18"/>
                      </a:moveTo>
                      <a:cubicBezTo>
                        <a:pt x="25" y="14"/>
                        <a:pt x="0" y="10"/>
                        <a:pt x="25" y="2"/>
                      </a:cubicBezTo>
                      <a:cubicBezTo>
                        <a:pt x="76" y="9"/>
                        <a:pt x="46" y="0"/>
                        <a:pt x="37" y="1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" name="Freeform 64">
                  <a:extLst>
                    <a:ext uri="{FF2B5EF4-FFF2-40B4-BE49-F238E27FC236}">
                      <a16:creationId xmlns:a16="http://schemas.microsoft.com/office/drawing/2014/main" id="{FF5F21EA-1E15-447A-9E6F-EDA1BCE8CD19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1210" y="223"/>
                  <a:ext cx="42" cy="37"/>
                </a:xfrm>
                <a:custGeom>
                  <a:avLst/>
                  <a:gdLst>
                    <a:gd name="T0" fmla="*/ 0 w 42"/>
                    <a:gd name="T1" fmla="*/ 3 h 44"/>
                    <a:gd name="T2" fmla="*/ 12 w 42"/>
                    <a:gd name="T3" fmla="*/ 3 h 44"/>
                    <a:gd name="T4" fmla="*/ 0 w 42"/>
                    <a:gd name="T5" fmla="*/ 3 h 44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42" h="44">
                      <a:moveTo>
                        <a:pt x="0" y="21"/>
                      </a:moveTo>
                      <a:cubicBezTo>
                        <a:pt x="4" y="17"/>
                        <a:pt x="7" y="11"/>
                        <a:pt x="12" y="9"/>
                      </a:cubicBezTo>
                      <a:cubicBezTo>
                        <a:pt x="42" y="0"/>
                        <a:pt x="23" y="44"/>
                        <a:pt x="0" y="2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3" name="Freeform 65">
                  <a:extLst>
                    <a:ext uri="{FF2B5EF4-FFF2-40B4-BE49-F238E27FC236}">
                      <a16:creationId xmlns:a16="http://schemas.microsoft.com/office/drawing/2014/main" id="{C36A5807-EF48-47E9-99FE-38145908DFD7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865" y="123"/>
                  <a:ext cx="33" cy="24"/>
                </a:xfrm>
                <a:custGeom>
                  <a:avLst/>
                  <a:gdLst>
                    <a:gd name="T0" fmla="*/ 7 w 31"/>
                    <a:gd name="T1" fmla="*/ 2 h 30"/>
                    <a:gd name="T2" fmla="*/ 4518 w 31"/>
                    <a:gd name="T3" fmla="*/ 2 h 30"/>
                    <a:gd name="T4" fmla="*/ 7 w 31"/>
                    <a:gd name="T5" fmla="*/ 2 h 30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31" h="30">
                      <a:moveTo>
                        <a:pt x="7" y="22"/>
                      </a:moveTo>
                      <a:cubicBezTo>
                        <a:pt x="0" y="0"/>
                        <a:pt x="15" y="6"/>
                        <a:pt x="31" y="10"/>
                      </a:cubicBezTo>
                      <a:cubicBezTo>
                        <a:pt x="14" y="16"/>
                        <a:pt x="15" y="30"/>
                        <a:pt x="7" y="2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0" name="Group 159">
                <a:extLst>
                  <a:ext uri="{FF2B5EF4-FFF2-40B4-BE49-F238E27FC236}">
                    <a16:creationId xmlns:a16="http://schemas.microsoft.com/office/drawing/2014/main" id="{ADDD6AF9-3196-4959-8136-C89AAA3171AD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7" y="6"/>
                <a:ext cx="5739" cy="1022"/>
                <a:chOff x="1056" y="111"/>
                <a:chExt cx="2448" cy="418"/>
              </a:xfrm>
            </p:grpSpPr>
            <p:sp>
              <p:nvSpPr>
                <p:cNvPr id="27" name="Line 110">
                  <a:extLst>
                    <a:ext uri="{FF2B5EF4-FFF2-40B4-BE49-F238E27FC236}">
                      <a16:creationId xmlns:a16="http://schemas.microsoft.com/office/drawing/2014/main" id="{9317E339-4296-4A2B-8620-F4325C4BA51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056" y="332"/>
                  <a:ext cx="2448" cy="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" name="Line 112">
                  <a:extLst>
                    <a:ext uri="{FF2B5EF4-FFF2-40B4-BE49-F238E27FC236}">
                      <a16:creationId xmlns:a16="http://schemas.microsoft.com/office/drawing/2014/main" id="{3ABEF2BE-22F3-4225-AC81-31DC6A18D3C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254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" name="Line 113">
                  <a:extLst>
                    <a:ext uri="{FF2B5EF4-FFF2-40B4-BE49-F238E27FC236}">
                      <a16:creationId xmlns:a16="http://schemas.microsoft.com/office/drawing/2014/main" id="{98EBAC32-33C0-493F-A359-CA5E497111E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482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" name="Line 114">
                  <a:extLst>
                    <a:ext uri="{FF2B5EF4-FFF2-40B4-BE49-F238E27FC236}">
                      <a16:creationId xmlns:a16="http://schemas.microsoft.com/office/drawing/2014/main" id="{D55ED122-BF73-4AB2-B4BE-5F8C561D28A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710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" name="Line 115">
                  <a:extLst>
                    <a:ext uri="{FF2B5EF4-FFF2-40B4-BE49-F238E27FC236}">
                      <a16:creationId xmlns:a16="http://schemas.microsoft.com/office/drawing/2014/main" id="{486944C4-5353-4F1D-B478-A1FFA781414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938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" name="Line 116">
                  <a:extLst>
                    <a:ext uri="{FF2B5EF4-FFF2-40B4-BE49-F238E27FC236}">
                      <a16:creationId xmlns:a16="http://schemas.microsoft.com/office/drawing/2014/main" id="{790B42E2-81DF-4F57-A6DC-81F460521D9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166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" name="Line 117">
                  <a:extLst>
                    <a:ext uri="{FF2B5EF4-FFF2-40B4-BE49-F238E27FC236}">
                      <a16:creationId xmlns:a16="http://schemas.microsoft.com/office/drawing/2014/main" id="{CAA2EC2E-516D-44A2-BFEE-139A31E9402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394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" name="Line 118">
                  <a:extLst>
                    <a:ext uri="{FF2B5EF4-FFF2-40B4-BE49-F238E27FC236}">
                      <a16:creationId xmlns:a16="http://schemas.microsoft.com/office/drawing/2014/main" id="{C04E997E-B44F-44BD-9A20-A4195192CAB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622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" name="Line 119">
                  <a:extLst>
                    <a:ext uri="{FF2B5EF4-FFF2-40B4-BE49-F238E27FC236}">
                      <a16:creationId xmlns:a16="http://schemas.microsoft.com/office/drawing/2014/main" id="{6D81F3B3-70DC-45CA-BA6F-3EA133B2669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850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" name="Line 120">
                  <a:extLst>
                    <a:ext uri="{FF2B5EF4-FFF2-40B4-BE49-F238E27FC236}">
                      <a16:creationId xmlns:a16="http://schemas.microsoft.com/office/drawing/2014/main" id="{FD74F6DB-5DE3-43AB-9B87-17A7713BEFB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078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" name="Line 121">
                  <a:extLst>
                    <a:ext uri="{FF2B5EF4-FFF2-40B4-BE49-F238E27FC236}">
                      <a16:creationId xmlns:a16="http://schemas.microsoft.com/office/drawing/2014/main" id="{650B2546-65EC-403F-9903-5AF1C9A9AE9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306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1" name="Group 160">
                <a:extLst>
                  <a:ext uri="{FF2B5EF4-FFF2-40B4-BE49-F238E27FC236}">
                    <a16:creationId xmlns:a16="http://schemas.microsoft.com/office/drawing/2014/main" id="{BFC7E47E-FB0C-4635-8451-B17978117D69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363" y="1"/>
                <a:ext cx="4919" cy="1034"/>
                <a:chOff x="1208" y="109"/>
                <a:chExt cx="2098" cy="423"/>
              </a:xfrm>
            </p:grpSpPr>
            <p:sp>
              <p:nvSpPr>
                <p:cNvPr id="12" name="Line 132">
                  <a:extLst>
                    <a:ext uri="{FF2B5EF4-FFF2-40B4-BE49-F238E27FC236}">
                      <a16:creationId xmlns:a16="http://schemas.microsoft.com/office/drawing/2014/main" id="{FD5229DB-75A0-4676-ACE5-527FDC18A9C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>
                  <a:off x="2850" y="110"/>
                  <a:ext cx="0" cy="14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" name="Line 133">
                  <a:extLst>
                    <a:ext uri="{FF2B5EF4-FFF2-40B4-BE49-F238E27FC236}">
                      <a16:creationId xmlns:a16="http://schemas.microsoft.com/office/drawing/2014/main" id="{369A84B4-BE98-4194-A10F-85B7F269E58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>
                  <a:off x="2972" y="332"/>
                  <a:ext cx="7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" name="Line 134">
                  <a:extLst>
                    <a:ext uri="{FF2B5EF4-FFF2-40B4-BE49-F238E27FC236}">
                      <a16:creationId xmlns:a16="http://schemas.microsoft.com/office/drawing/2014/main" id="{35961BC1-32F7-4D44-B2A9-907DEF92506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>
                  <a:off x="3078" y="350"/>
                  <a:ext cx="0" cy="28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" name="Line 135">
                  <a:extLst>
                    <a:ext uri="{FF2B5EF4-FFF2-40B4-BE49-F238E27FC236}">
                      <a16:creationId xmlns:a16="http://schemas.microsoft.com/office/drawing/2014/main" id="{81B5CD46-7DA0-4A02-82E3-194C8AB7EA1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>
                  <a:off x="3306" y="450"/>
                  <a:ext cx="0" cy="79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" name="Line 145">
                  <a:extLst>
                    <a:ext uri="{FF2B5EF4-FFF2-40B4-BE49-F238E27FC236}">
                      <a16:creationId xmlns:a16="http://schemas.microsoft.com/office/drawing/2014/main" id="{BA7EBC7E-D806-4A9F-BA41-F51EE6A3CCB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>
                  <a:off x="2166" y="114"/>
                  <a:ext cx="0" cy="6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" name="Line 146">
                  <a:extLst>
                    <a:ext uri="{FF2B5EF4-FFF2-40B4-BE49-F238E27FC236}">
                      <a16:creationId xmlns:a16="http://schemas.microsoft.com/office/drawing/2014/main" id="{5FC060AB-8EE3-40C2-8C55-CA7599F700E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>
                  <a:off x="1938" y="111"/>
                  <a:ext cx="0" cy="337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8" name="Line 147">
                  <a:extLst>
                    <a:ext uri="{FF2B5EF4-FFF2-40B4-BE49-F238E27FC236}">
                      <a16:creationId xmlns:a16="http://schemas.microsoft.com/office/drawing/2014/main" id="{01B08121-DF9E-41AA-811A-A4D87BEE290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 flipH="1">
                  <a:off x="1912" y="332"/>
                  <a:ext cx="6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" name="Line 148">
                  <a:extLst>
                    <a:ext uri="{FF2B5EF4-FFF2-40B4-BE49-F238E27FC236}">
                      <a16:creationId xmlns:a16="http://schemas.microsoft.com/office/drawing/2014/main" id="{6D5212B9-325D-469E-A894-CA1AB34B22E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>
                  <a:off x="1778" y="332"/>
                  <a:ext cx="6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" name="Line 149">
                  <a:extLst>
                    <a:ext uri="{FF2B5EF4-FFF2-40B4-BE49-F238E27FC236}">
                      <a16:creationId xmlns:a16="http://schemas.microsoft.com/office/drawing/2014/main" id="{9D34B887-8304-40A0-9FEC-20D8B7B4FBC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 flipH="1">
                  <a:off x="1578" y="332"/>
                  <a:ext cx="82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" name="Line 150">
                  <a:extLst>
                    <a:ext uri="{FF2B5EF4-FFF2-40B4-BE49-F238E27FC236}">
                      <a16:creationId xmlns:a16="http://schemas.microsoft.com/office/drawing/2014/main" id="{B941EBD4-B260-42E7-8A08-F9AA1221634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>
                  <a:off x="1208" y="332"/>
                  <a:ext cx="34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" name="Line 151">
                  <a:extLst>
                    <a:ext uri="{FF2B5EF4-FFF2-40B4-BE49-F238E27FC236}">
                      <a16:creationId xmlns:a16="http://schemas.microsoft.com/office/drawing/2014/main" id="{0B00BF92-8279-4E1D-A20E-EE9D01D855E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>
                  <a:off x="1480" y="234"/>
                  <a:ext cx="0" cy="298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" name="Line 152">
                  <a:extLst>
                    <a:ext uri="{FF2B5EF4-FFF2-40B4-BE49-F238E27FC236}">
                      <a16:creationId xmlns:a16="http://schemas.microsoft.com/office/drawing/2014/main" id="{F75BD134-02D7-4219-AB6E-EFD72391EA5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>
                  <a:off x="1254" y="252"/>
                  <a:ext cx="0" cy="156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" name="Line 153">
                  <a:extLst>
                    <a:ext uri="{FF2B5EF4-FFF2-40B4-BE49-F238E27FC236}">
                      <a16:creationId xmlns:a16="http://schemas.microsoft.com/office/drawing/2014/main" id="{41CEEC2D-AD7D-4317-BACF-70DA0E72CBC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 flipH="1" flipV="1">
                  <a:off x="1482" y="109"/>
                  <a:ext cx="0" cy="27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" name="Line 154">
                  <a:extLst>
                    <a:ext uri="{FF2B5EF4-FFF2-40B4-BE49-F238E27FC236}">
                      <a16:creationId xmlns:a16="http://schemas.microsoft.com/office/drawing/2014/main" id="{DD706BBC-E6DA-4304-80F6-7E787426C14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>
                  <a:off x="1710" y="180"/>
                  <a:ext cx="0" cy="96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" name="Line 155">
                  <a:extLst>
                    <a:ext uri="{FF2B5EF4-FFF2-40B4-BE49-F238E27FC236}">
                      <a16:creationId xmlns:a16="http://schemas.microsoft.com/office/drawing/2014/main" id="{DF7E563F-C1BC-49CC-BFC8-CCF6AA97720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 flipV="1">
                  <a:off x="1710" y="111"/>
                  <a:ext cx="0" cy="2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pic>
          <p:nvPicPr>
            <p:cNvPr id="7" name="Picture 158" descr="earth">
              <a:extLst>
                <a:ext uri="{FF2B5EF4-FFF2-40B4-BE49-F238E27FC236}">
                  <a16:creationId xmlns:a16="http://schemas.microsoft.com/office/drawing/2014/main" id="{85EB096F-BA2A-4942-A807-612379664810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>
              <a:clrChange>
                <a:clrFrom>
                  <a:srgbClr val="000000"/>
                </a:clrFrom>
                <a:clrTo>
                  <a:srgbClr val="000000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gray">
            <a:xfrm>
              <a:off x="336" y="1566"/>
              <a:ext cx="690" cy="6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94" name="Group 169">
            <a:extLst>
              <a:ext uri="{FF2B5EF4-FFF2-40B4-BE49-F238E27FC236}">
                <a16:creationId xmlns:a16="http://schemas.microsoft.com/office/drawing/2014/main" id="{DEE9110D-69EF-453E-82A1-736A22ABFE4B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46100" y="2501900"/>
            <a:ext cx="1004888" cy="1004888"/>
            <a:chOff x="192" y="96"/>
            <a:chExt cx="480" cy="480"/>
          </a:xfrm>
        </p:grpSpPr>
        <p:sp>
          <p:nvSpPr>
            <p:cNvPr id="95" name="Oval 170">
              <a:extLst>
                <a:ext uri="{FF2B5EF4-FFF2-40B4-BE49-F238E27FC236}">
                  <a16:creationId xmlns:a16="http://schemas.microsoft.com/office/drawing/2014/main" id="{729A88CA-FFFE-4670-9D4F-29280B332508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92" y="96"/>
              <a:ext cx="480" cy="480"/>
            </a:xfrm>
            <a:prstGeom prst="ellipse">
              <a:avLst/>
            </a:prstGeom>
            <a:solidFill>
              <a:srgbClr val="F7F7F7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ctr" eaLnBrk="1" hangingPunct="1">
                <a:defRPr/>
              </a:pPr>
              <a:endParaRPr lang="en-US" altLang="en-US"/>
            </a:p>
          </p:txBody>
        </p:sp>
        <p:pic>
          <p:nvPicPr>
            <p:cNvPr id="96" name="Picture 171">
              <a:extLst>
                <a:ext uri="{FF2B5EF4-FFF2-40B4-BE49-F238E27FC236}">
                  <a16:creationId xmlns:a16="http://schemas.microsoft.com/office/drawing/2014/main" id="{91F3E7C6-7C87-4C4E-A5AE-C6D5A4B9E7F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2" y="96"/>
              <a:ext cx="480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7F7F7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60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828800" y="1828800"/>
            <a:ext cx="6934200" cy="23622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4572000"/>
            <a:ext cx="6934200" cy="12954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97" name="Rectangle 4">
            <a:extLst>
              <a:ext uri="{FF2B5EF4-FFF2-40B4-BE49-F238E27FC236}">
                <a16:creationId xmlns:a16="http://schemas.microsoft.com/office/drawing/2014/main" id="{3FC3233C-998E-4DBC-8652-9BB65660E2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5334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8" name="Rectangle 5">
            <a:extLst>
              <a:ext uri="{FF2B5EF4-FFF2-40B4-BE49-F238E27FC236}">
                <a16:creationId xmlns:a16="http://schemas.microsoft.com/office/drawing/2014/main" id="{EBEDA961-1A34-4695-865B-DB6D5750EC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2004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9" name="Rectangle 6">
            <a:extLst>
              <a:ext uri="{FF2B5EF4-FFF2-40B4-BE49-F238E27FC236}">
                <a16:creationId xmlns:a16="http://schemas.microsoft.com/office/drawing/2014/main" id="{59310E99-E11A-4B6E-9A80-276699E59DF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245212-FE45-4009-94B8-E6F757FFFEF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0176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C751CEA-EBA2-4F0D-80D8-3AD812594AD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7B252E7-B8E1-49FA-8AA9-8CF9A39EE72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064670E-006A-4F78-BACB-F41D1FF602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6AA74A-59CB-4653-A559-229AB287523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5206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05563" y="930275"/>
            <a:ext cx="2052637" cy="53324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6063" y="930275"/>
            <a:ext cx="6007100" cy="53324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6FA3AD5-E269-4A3F-816D-E920D81818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C5C2899-F737-4E22-8224-335DF18360F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119D6D2-844C-4BE6-8CDD-EAAAE95991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F55DC7-2309-424C-9696-59BFBEDA7BC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9481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0F627E2-FC01-48B8-B86F-2BE2D3D0BE8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2576834-2184-4D3E-A0B2-F4DFAD73B04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418E665-D19D-4330-9E74-85ACD13813F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EA0FF9-31F8-422A-A0B7-B62B20C8B2D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9061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5055FB3-BF08-4191-B21C-F2A5D7A8957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A9DA750-3473-41DE-BB81-2458E71E370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08BFB26-773D-4F55-AA4E-C571D65B0B6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2A5B70-C29C-4F67-BFFD-41F2B8456F6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98965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47888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47888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BEE829A-9D31-494B-9A5B-4EEABD2472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DDEA426-762B-4D17-852E-DDAD824193A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9E8994A-FA3D-4918-9AA6-9D7921AC5C8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0928E9-13EB-490A-8D58-9E59F5D8F7C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7795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0596912-89E2-4CDB-A0CA-A3568A0927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FCE0974-4881-4C76-8FD8-BACC0B3732F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09F1A815-5906-4AD4-B37C-2140D190778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5485B7-1F40-4DA4-94E1-6EFC0E5BD37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7381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12DAD461-2AA6-447A-8640-6CB6E05512E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F5780F7-F744-46BF-943D-943648C778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46FB759-CC2F-4881-A8B4-51ECEFB8929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8B8B27-471A-426E-9292-9E8B4CDFD5F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1860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C9EA05D6-3E16-46A4-B4A4-85ACD5BBDF8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B7D451CB-0FAE-43A5-9151-047F03E45AE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0C81E208-D4D7-4403-B810-B0C30645C8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7106CC-791C-48A4-A2C6-A9CD3F75920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0317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AD342BD-23D8-4A08-9F57-B29AFEF34FF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7135F61-4E56-4ADA-A3A4-2E14D18B17A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D5DE86A-BB62-46C9-985C-1EABEF1637B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767E22-DAEE-48E8-BA27-2AF579DB393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9443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FDCFF00-1303-4C4B-90F5-78FA39E6ED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6196EF0-50E7-4AEE-9C18-94327BB1B85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E7C83BD-3E50-4372-8551-18C7AD1BA24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8F2FAC-8409-4190-AE9C-D75B80E346E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6938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43D99208-4686-42E2-8AEC-D129F8F9AD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46063" y="930275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40A77FFB-C937-4BC9-ACAE-5537AE1120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147888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2532" name="Rectangle 4">
            <a:extLst>
              <a:ext uri="{FF2B5EF4-FFF2-40B4-BE49-F238E27FC236}">
                <a16:creationId xmlns:a16="http://schemas.microsoft.com/office/drawing/2014/main" id="{A6155F91-0B5D-4083-9158-C525B16E7ED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400" i="0">
                <a:latin typeface="+mj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3" name="Rectangle 5">
            <a:extLst>
              <a:ext uri="{FF2B5EF4-FFF2-40B4-BE49-F238E27FC236}">
                <a16:creationId xmlns:a16="http://schemas.microsoft.com/office/drawing/2014/main" id="{1BF5365D-EC73-43B7-893F-D96C88069B8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 i="0">
                <a:latin typeface="+mj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4" name="Rectangle 6">
            <a:extLst>
              <a:ext uri="{FF2B5EF4-FFF2-40B4-BE49-F238E27FC236}">
                <a16:creationId xmlns:a16="http://schemas.microsoft.com/office/drawing/2014/main" id="{CE517866-3D7A-41FB-8B05-B2F9B967DD1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i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9EE2D4F7-AEDA-4999-8737-51375E47CEF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grpSp>
        <p:nvGrpSpPr>
          <p:cNvPr id="1031" name="Group 163">
            <a:extLst>
              <a:ext uri="{FF2B5EF4-FFF2-40B4-BE49-F238E27FC236}">
                <a16:creationId xmlns:a16="http://schemas.microsoft.com/office/drawing/2014/main" id="{6E47F6CF-FD63-42B5-9B90-D2C781E36440}"/>
              </a:ext>
            </a:extLst>
          </p:cNvPr>
          <p:cNvGrpSpPr>
            <a:grpSpLocks/>
          </p:cNvGrpSpPr>
          <p:nvPr/>
        </p:nvGrpSpPr>
        <p:grpSpPr bwMode="auto">
          <a:xfrm>
            <a:off x="261938" y="87313"/>
            <a:ext cx="8488362" cy="831850"/>
            <a:chOff x="165" y="55"/>
            <a:chExt cx="5347" cy="524"/>
          </a:xfrm>
        </p:grpSpPr>
        <p:grpSp>
          <p:nvGrpSpPr>
            <p:cNvPr id="1039" name="Group 162">
              <a:extLst>
                <a:ext uri="{FF2B5EF4-FFF2-40B4-BE49-F238E27FC236}">
                  <a16:creationId xmlns:a16="http://schemas.microsoft.com/office/drawing/2014/main" id="{34BB6984-CE4D-4CA3-8F68-78B4B58FA8E5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664" y="104"/>
              <a:ext cx="4848" cy="432"/>
              <a:chOff x="664" y="104"/>
              <a:chExt cx="4848" cy="432"/>
            </a:xfrm>
          </p:grpSpPr>
          <p:sp>
            <p:nvSpPr>
              <p:cNvPr id="1041" name="Freeform 8">
                <a:extLst>
                  <a:ext uri="{FF2B5EF4-FFF2-40B4-BE49-F238E27FC236}">
                    <a16:creationId xmlns:a16="http://schemas.microsoft.com/office/drawing/2014/main" id="{CAFB5954-382B-4EEC-88BB-A412D06D04B0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664" y="104"/>
                <a:ext cx="4848" cy="432"/>
              </a:xfrm>
              <a:custGeom>
                <a:avLst/>
                <a:gdLst>
                  <a:gd name="T0" fmla="*/ 4848 w 4848"/>
                  <a:gd name="T1" fmla="*/ 48 h 432"/>
                  <a:gd name="T2" fmla="*/ 4848 w 4848"/>
                  <a:gd name="T3" fmla="*/ 432 h 432"/>
                  <a:gd name="T4" fmla="*/ 0 w 4848"/>
                  <a:gd name="T5" fmla="*/ 432 h 432"/>
                  <a:gd name="T6" fmla="*/ 0 w 4848"/>
                  <a:gd name="T7" fmla="*/ 0 h 432"/>
                  <a:gd name="T8" fmla="*/ 4848 w 4848"/>
                  <a:gd name="T9" fmla="*/ 0 h 432"/>
                  <a:gd name="T10" fmla="*/ 4848 w 4848"/>
                  <a:gd name="T11" fmla="*/ 48 h 43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848" h="432">
                    <a:moveTo>
                      <a:pt x="4848" y="48"/>
                    </a:moveTo>
                    <a:lnTo>
                      <a:pt x="4848" y="432"/>
                    </a:lnTo>
                    <a:cubicBezTo>
                      <a:pt x="4848" y="432"/>
                      <a:pt x="2424" y="432"/>
                      <a:pt x="0" y="432"/>
                    </a:cubicBezTo>
                    <a:cubicBezTo>
                      <a:pt x="161" y="345"/>
                      <a:pt x="169" y="61"/>
                      <a:pt x="0" y="0"/>
                    </a:cubicBezTo>
                    <a:cubicBezTo>
                      <a:pt x="2424" y="0"/>
                      <a:pt x="4848" y="0"/>
                      <a:pt x="4848" y="0"/>
                    </a:cubicBezTo>
                    <a:lnTo>
                      <a:pt x="4848" y="48"/>
                    </a:lnTo>
                    <a:close/>
                  </a:path>
                </a:pathLst>
              </a:custGeom>
              <a:solidFill>
                <a:schemeClr val="hlink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042" name="Group 9">
                <a:extLst>
                  <a:ext uri="{FF2B5EF4-FFF2-40B4-BE49-F238E27FC236}">
                    <a16:creationId xmlns:a16="http://schemas.microsoft.com/office/drawing/2014/main" id="{495E941B-D0CA-40D1-B3B7-2C45581D611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195" y="104"/>
                <a:ext cx="3827" cy="429"/>
                <a:chOff x="1021" y="240"/>
                <a:chExt cx="3827" cy="429"/>
              </a:xfrm>
            </p:grpSpPr>
            <p:grpSp>
              <p:nvGrpSpPr>
                <p:cNvPr id="1091" name="Group 10">
                  <a:extLst>
                    <a:ext uri="{FF2B5EF4-FFF2-40B4-BE49-F238E27FC236}">
                      <a16:creationId xmlns:a16="http://schemas.microsoft.com/office/drawing/2014/main" id="{1E188568-448C-4187-A162-182DA089B3A0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021" y="241"/>
                  <a:ext cx="2208" cy="427"/>
                  <a:chOff x="1021" y="241"/>
                  <a:chExt cx="2208" cy="427"/>
                </a:xfrm>
              </p:grpSpPr>
              <p:sp>
                <p:nvSpPr>
                  <p:cNvPr id="1135" name="Freeform 11">
                    <a:extLst>
                      <a:ext uri="{FF2B5EF4-FFF2-40B4-BE49-F238E27FC236}">
                        <a16:creationId xmlns:a16="http://schemas.microsoft.com/office/drawing/2014/main" id="{545E7360-FEBC-4716-9ABD-24C4D582DFB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2257" y="633"/>
                    <a:ext cx="7" cy="8"/>
                  </a:xfrm>
                  <a:custGeom>
                    <a:avLst/>
                    <a:gdLst>
                      <a:gd name="T0" fmla="*/ 0 w 15"/>
                      <a:gd name="T1" fmla="*/ 0 h 23"/>
                      <a:gd name="T2" fmla="*/ 0 w 15"/>
                      <a:gd name="T3" fmla="*/ 0 h 23"/>
                      <a:gd name="T4" fmla="*/ 0 w 15"/>
                      <a:gd name="T5" fmla="*/ 0 h 23"/>
                      <a:gd name="T6" fmla="*/ 0 w 15"/>
                      <a:gd name="T7" fmla="*/ 0 h 23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15" h="23">
                        <a:moveTo>
                          <a:pt x="5" y="11"/>
                        </a:moveTo>
                        <a:cubicBezTo>
                          <a:pt x="2" y="1"/>
                          <a:pt x="7" y="0"/>
                          <a:pt x="15" y="5"/>
                        </a:cubicBezTo>
                        <a:cubicBezTo>
                          <a:pt x="14" y="9"/>
                          <a:pt x="15" y="13"/>
                          <a:pt x="13" y="17"/>
                        </a:cubicBezTo>
                        <a:cubicBezTo>
                          <a:pt x="9" y="23"/>
                          <a:pt x="0" y="16"/>
                          <a:pt x="5" y="1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36" name="Freeform 12">
                    <a:extLst>
                      <a:ext uri="{FF2B5EF4-FFF2-40B4-BE49-F238E27FC236}">
                        <a16:creationId xmlns:a16="http://schemas.microsoft.com/office/drawing/2014/main" id="{05267ED7-047C-406A-861E-F69A42961B1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2332" y="660"/>
                    <a:ext cx="9" cy="8"/>
                  </a:xfrm>
                  <a:custGeom>
                    <a:avLst/>
                    <a:gdLst>
                      <a:gd name="T0" fmla="*/ 0 w 20"/>
                      <a:gd name="T1" fmla="*/ 0 h 23"/>
                      <a:gd name="T2" fmla="*/ 0 w 20"/>
                      <a:gd name="T3" fmla="*/ 0 h 23"/>
                      <a:gd name="T4" fmla="*/ 0 w 20"/>
                      <a:gd name="T5" fmla="*/ 0 h 23"/>
                      <a:gd name="T6" fmla="*/ 0 w 20"/>
                      <a:gd name="T7" fmla="*/ 0 h 23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20" h="23">
                        <a:moveTo>
                          <a:pt x="3" y="13"/>
                        </a:moveTo>
                        <a:cubicBezTo>
                          <a:pt x="0" y="5"/>
                          <a:pt x="2" y="0"/>
                          <a:pt x="11" y="3"/>
                        </a:cubicBezTo>
                        <a:cubicBezTo>
                          <a:pt x="16" y="10"/>
                          <a:pt x="20" y="23"/>
                          <a:pt x="7" y="19"/>
                        </a:cubicBezTo>
                        <a:cubicBezTo>
                          <a:pt x="6" y="17"/>
                          <a:pt x="3" y="13"/>
                          <a:pt x="3" y="13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37" name="Freeform 13">
                    <a:extLst>
                      <a:ext uri="{FF2B5EF4-FFF2-40B4-BE49-F238E27FC236}">
                        <a16:creationId xmlns:a16="http://schemas.microsoft.com/office/drawing/2014/main" id="{73A6E0BC-818C-43A0-A727-DB5787714C4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2120" y="616"/>
                    <a:ext cx="13" cy="14"/>
                  </a:xfrm>
                  <a:custGeom>
                    <a:avLst/>
                    <a:gdLst>
                      <a:gd name="T0" fmla="*/ 0 w 30"/>
                      <a:gd name="T1" fmla="*/ 0 h 42"/>
                      <a:gd name="T2" fmla="*/ 0 w 30"/>
                      <a:gd name="T3" fmla="*/ 0 h 42"/>
                      <a:gd name="T4" fmla="*/ 0 w 30"/>
                      <a:gd name="T5" fmla="*/ 0 h 42"/>
                      <a:gd name="T6" fmla="*/ 0 w 30"/>
                      <a:gd name="T7" fmla="*/ 0 h 42"/>
                      <a:gd name="T8" fmla="*/ 0 w 30"/>
                      <a:gd name="T9" fmla="*/ 0 h 42"/>
                      <a:gd name="T10" fmla="*/ 0 w 30"/>
                      <a:gd name="T11" fmla="*/ 0 h 42"/>
                      <a:gd name="T12" fmla="*/ 0 w 30"/>
                      <a:gd name="T13" fmla="*/ 0 h 42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30" h="42">
                        <a:moveTo>
                          <a:pt x="16" y="33"/>
                        </a:moveTo>
                        <a:cubicBezTo>
                          <a:pt x="3" y="20"/>
                          <a:pt x="15" y="34"/>
                          <a:pt x="8" y="21"/>
                        </a:cubicBezTo>
                        <a:cubicBezTo>
                          <a:pt x="6" y="17"/>
                          <a:pt x="0" y="9"/>
                          <a:pt x="0" y="9"/>
                        </a:cubicBezTo>
                        <a:cubicBezTo>
                          <a:pt x="5" y="1"/>
                          <a:pt x="7" y="0"/>
                          <a:pt x="16" y="3"/>
                        </a:cubicBezTo>
                        <a:cubicBezTo>
                          <a:pt x="25" y="16"/>
                          <a:pt x="10" y="16"/>
                          <a:pt x="30" y="23"/>
                        </a:cubicBezTo>
                        <a:cubicBezTo>
                          <a:pt x="29" y="26"/>
                          <a:pt x="30" y="29"/>
                          <a:pt x="28" y="31"/>
                        </a:cubicBezTo>
                        <a:cubicBezTo>
                          <a:pt x="15" y="42"/>
                          <a:pt x="16" y="38"/>
                          <a:pt x="16" y="33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38" name="Freeform 14">
                    <a:extLst>
                      <a:ext uri="{FF2B5EF4-FFF2-40B4-BE49-F238E27FC236}">
                        <a16:creationId xmlns:a16="http://schemas.microsoft.com/office/drawing/2014/main" id="{0659897A-4669-4009-9047-DBE4DF5DC45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1967" y="629"/>
                    <a:ext cx="11" cy="5"/>
                  </a:xfrm>
                  <a:custGeom>
                    <a:avLst/>
                    <a:gdLst>
                      <a:gd name="T0" fmla="*/ 0 w 25"/>
                      <a:gd name="T1" fmla="*/ 0 h 16"/>
                      <a:gd name="T2" fmla="*/ 0 w 25"/>
                      <a:gd name="T3" fmla="*/ 0 h 16"/>
                      <a:gd name="T4" fmla="*/ 0 w 25"/>
                      <a:gd name="T5" fmla="*/ 0 h 16"/>
                      <a:gd name="T6" fmla="*/ 0 w 25"/>
                      <a:gd name="T7" fmla="*/ 0 h 1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25" h="16">
                        <a:moveTo>
                          <a:pt x="15" y="16"/>
                        </a:moveTo>
                        <a:cubicBezTo>
                          <a:pt x="10" y="15"/>
                          <a:pt x="0" y="12"/>
                          <a:pt x="3" y="8"/>
                        </a:cubicBezTo>
                        <a:cubicBezTo>
                          <a:pt x="6" y="4"/>
                          <a:pt x="15" y="0"/>
                          <a:pt x="15" y="0"/>
                        </a:cubicBezTo>
                        <a:cubicBezTo>
                          <a:pt x="17" y="3"/>
                          <a:pt x="25" y="16"/>
                          <a:pt x="15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39" name="Freeform 15">
                    <a:extLst>
                      <a:ext uri="{FF2B5EF4-FFF2-40B4-BE49-F238E27FC236}">
                        <a16:creationId xmlns:a16="http://schemas.microsoft.com/office/drawing/2014/main" id="{3ED8350A-A2B7-4C18-A95B-808803DFF93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1921" y="635"/>
                    <a:ext cx="28" cy="16"/>
                  </a:xfrm>
                  <a:custGeom>
                    <a:avLst/>
                    <a:gdLst>
                      <a:gd name="T0" fmla="*/ 0 w 65"/>
                      <a:gd name="T1" fmla="*/ 0 h 46"/>
                      <a:gd name="T2" fmla="*/ 0 w 65"/>
                      <a:gd name="T3" fmla="*/ 0 h 46"/>
                      <a:gd name="T4" fmla="*/ 0 w 65"/>
                      <a:gd name="T5" fmla="*/ 0 h 46"/>
                      <a:gd name="T6" fmla="*/ 0 w 65"/>
                      <a:gd name="T7" fmla="*/ 0 h 46"/>
                      <a:gd name="T8" fmla="*/ 0 w 65"/>
                      <a:gd name="T9" fmla="*/ 0 h 46"/>
                      <a:gd name="T10" fmla="*/ 0 w 65"/>
                      <a:gd name="T11" fmla="*/ 0 h 46"/>
                      <a:gd name="T12" fmla="*/ 0 w 65"/>
                      <a:gd name="T13" fmla="*/ 0 h 46"/>
                      <a:gd name="T14" fmla="*/ 0 w 65"/>
                      <a:gd name="T15" fmla="*/ 0 h 46"/>
                      <a:gd name="T16" fmla="*/ 0 w 65"/>
                      <a:gd name="T17" fmla="*/ 0 h 4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65" h="46">
                        <a:moveTo>
                          <a:pt x="14" y="24"/>
                        </a:moveTo>
                        <a:cubicBezTo>
                          <a:pt x="18" y="13"/>
                          <a:pt x="16" y="9"/>
                          <a:pt x="30" y="4"/>
                        </a:cubicBezTo>
                        <a:cubicBezTo>
                          <a:pt x="34" y="3"/>
                          <a:pt x="42" y="0"/>
                          <a:pt x="42" y="0"/>
                        </a:cubicBezTo>
                        <a:cubicBezTo>
                          <a:pt x="50" y="1"/>
                          <a:pt x="65" y="0"/>
                          <a:pt x="58" y="12"/>
                        </a:cubicBezTo>
                        <a:cubicBezTo>
                          <a:pt x="53" y="21"/>
                          <a:pt x="40" y="21"/>
                          <a:pt x="32" y="26"/>
                        </a:cubicBezTo>
                        <a:cubicBezTo>
                          <a:pt x="26" y="35"/>
                          <a:pt x="23" y="42"/>
                          <a:pt x="12" y="46"/>
                        </a:cubicBezTo>
                        <a:cubicBezTo>
                          <a:pt x="0" y="42"/>
                          <a:pt x="5" y="30"/>
                          <a:pt x="8" y="20"/>
                        </a:cubicBezTo>
                        <a:cubicBezTo>
                          <a:pt x="9" y="18"/>
                          <a:pt x="10" y="13"/>
                          <a:pt x="12" y="14"/>
                        </a:cubicBezTo>
                        <a:cubicBezTo>
                          <a:pt x="15" y="16"/>
                          <a:pt x="13" y="21"/>
                          <a:pt x="14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40" name="Freeform 16">
                    <a:extLst>
                      <a:ext uri="{FF2B5EF4-FFF2-40B4-BE49-F238E27FC236}">
                        <a16:creationId xmlns:a16="http://schemas.microsoft.com/office/drawing/2014/main" id="{FC6B27B2-2931-44AA-BBE8-60DC1049AF6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1892" y="634"/>
                    <a:ext cx="29" cy="16"/>
                  </a:xfrm>
                  <a:custGeom>
                    <a:avLst/>
                    <a:gdLst>
                      <a:gd name="T0" fmla="*/ 0 w 69"/>
                      <a:gd name="T1" fmla="*/ 0 h 47"/>
                      <a:gd name="T2" fmla="*/ 0 w 69"/>
                      <a:gd name="T3" fmla="*/ 0 h 47"/>
                      <a:gd name="T4" fmla="*/ 0 w 69"/>
                      <a:gd name="T5" fmla="*/ 0 h 47"/>
                      <a:gd name="T6" fmla="*/ 0 w 69"/>
                      <a:gd name="T7" fmla="*/ 0 h 47"/>
                      <a:gd name="T8" fmla="*/ 0 w 69"/>
                      <a:gd name="T9" fmla="*/ 0 h 47"/>
                      <a:gd name="T10" fmla="*/ 0 w 69"/>
                      <a:gd name="T11" fmla="*/ 0 h 47"/>
                      <a:gd name="T12" fmla="*/ 0 w 69"/>
                      <a:gd name="T13" fmla="*/ 0 h 47"/>
                      <a:gd name="T14" fmla="*/ 0 w 69"/>
                      <a:gd name="T15" fmla="*/ 0 h 47"/>
                      <a:gd name="T16" fmla="*/ 0 w 69"/>
                      <a:gd name="T17" fmla="*/ 0 h 47"/>
                      <a:gd name="T18" fmla="*/ 0 w 69"/>
                      <a:gd name="T19" fmla="*/ 0 h 47"/>
                      <a:gd name="T20" fmla="*/ 0 w 69"/>
                      <a:gd name="T21" fmla="*/ 0 h 47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69" h="47">
                        <a:moveTo>
                          <a:pt x="0" y="31"/>
                        </a:moveTo>
                        <a:cubicBezTo>
                          <a:pt x="7" y="24"/>
                          <a:pt x="9" y="22"/>
                          <a:pt x="18" y="25"/>
                        </a:cubicBezTo>
                        <a:cubicBezTo>
                          <a:pt x="25" y="4"/>
                          <a:pt x="36" y="12"/>
                          <a:pt x="52" y="1"/>
                        </a:cubicBezTo>
                        <a:cubicBezTo>
                          <a:pt x="56" y="2"/>
                          <a:pt x="61" y="0"/>
                          <a:pt x="64" y="3"/>
                        </a:cubicBezTo>
                        <a:cubicBezTo>
                          <a:pt x="69" y="8"/>
                          <a:pt x="50" y="19"/>
                          <a:pt x="50" y="19"/>
                        </a:cubicBezTo>
                        <a:cubicBezTo>
                          <a:pt x="46" y="31"/>
                          <a:pt x="35" y="22"/>
                          <a:pt x="28" y="33"/>
                        </a:cubicBezTo>
                        <a:cubicBezTo>
                          <a:pt x="31" y="41"/>
                          <a:pt x="31" y="44"/>
                          <a:pt x="22" y="47"/>
                        </a:cubicBezTo>
                        <a:cubicBezTo>
                          <a:pt x="20" y="46"/>
                          <a:pt x="18" y="46"/>
                          <a:pt x="16" y="45"/>
                        </a:cubicBezTo>
                        <a:cubicBezTo>
                          <a:pt x="14" y="43"/>
                          <a:pt x="14" y="40"/>
                          <a:pt x="12" y="39"/>
                        </a:cubicBezTo>
                        <a:cubicBezTo>
                          <a:pt x="8" y="37"/>
                          <a:pt x="0" y="35"/>
                          <a:pt x="0" y="35"/>
                        </a:cubicBezTo>
                        <a:cubicBezTo>
                          <a:pt x="2" y="26"/>
                          <a:pt x="3" y="25"/>
                          <a:pt x="0" y="3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41" name="Freeform 17">
                    <a:extLst>
                      <a:ext uri="{FF2B5EF4-FFF2-40B4-BE49-F238E27FC236}">
                        <a16:creationId xmlns:a16="http://schemas.microsoft.com/office/drawing/2014/main" id="{05050D71-8CF0-439C-AC6E-BA2C8617391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1735" y="547"/>
                    <a:ext cx="151" cy="93"/>
                  </a:xfrm>
                  <a:custGeom>
                    <a:avLst/>
                    <a:gdLst>
                      <a:gd name="T0" fmla="*/ 0 w 355"/>
                      <a:gd name="T1" fmla="*/ 0 h 277"/>
                      <a:gd name="T2" fmla="*/ 0 w 355"/>
                      <a:gd name="T3" fmla="*/ 0 h 277"/>
                      <a:gd name="T4" fmla="*/ 0 w 355"/>
                      <a:gd name="T5" fmla="*/ 0 h 277"/>
                      <a:gd name="T6" fmla="*/ 0 w 355"/>
                      <a:gd name="T7" fmla="*/ 0 h 277"/>
                      <a:gd name="T8" fmla="*/ 0 w 355"/>
                      <a:gd name="T9" fmla="*/ 0 h 277"/>
                      <a:gd name="T10" fmla="*/ 0 w 355"/>
                      <a:gd name="T11" fmla="*/ 0 h 277"/>
                      <a:gd name="T12" fmla="*/ 0 w 355"/>
                      <a:gd name="T13" fmla="*/ 0 h 277"/>
                      <a:gd name="T14" fmla="*/ 0 w 355"/>
                      <a:gd name="T15" fmla="*/ 0 h 277"/>
                      <a:gd name="T16" fmla="*/ 0 w 355"/>
                      <a:gd name="T17" fmla="*/ 0 h 277"/>
                      <a:gd name="T18" fmla="*/ 0 w 355"/>
                      <a:gd name="T19" fmla="*/ 0 h 277"/>
                      <a:gd name="T20" fmla="*/ 0 w 355"/>
                      <a:gd name="T21" fmla="*/ 0 h 277"/>
                      <a:gd name="T22" fmla="*/ 0 w 355"/>
                      <a:gd name="T23" fmla="*/ 0 h 277"/>
                      <a:gd name="T24" fmla="*/ 0 w 355"/>
                      <a:gd name="T25" fmla="*/ 0 h 277"/>
                      <a:gd name="T26" fmla="*/ 0 w 355"/>
                      <a:gd name="T27" fmla="*/ 0 h 277"/>
                      <a:gd name="T28" fmla="*/ 0 w 355"/>
                      <a:gd name="T29" fmla="*/ 0 h 277"/>
                      <a:gd name="T30" fmla="*/ 0 w 355"/>
                      <a:gd name="T31" fmla="*/ 0 h 277"/>
                      <a:gd name="T32" fmla="*/ 0 w 355"/>
                      <a:gd name="T33" fmla="*/ 0 h 277"/>
                      <a:gd name="T34" fmla="*/ 0 w 355"/>
                      <a:gd name="T35" fmla="*/ 0 h 277"/>
                      <a:gd name="T36" fmla="*/ 0 w 355"/>
                      <a:gd name="T37" fmla="*/ 0 h 277"/>
                      <a:gd name="T38" fmla="*/ 0 w 355"/>
                      <a:gd name="T39" fmla="*/ 0 h 277"/>
                      <a:gd name="T40" fmla="*/ 0 w 355"/>
                      <a:gd name="T41" fmla="*/ 0 h 277"/>
                      <a:gd name="T42" fmla="*/ 0 w 355"/>
                      <a:gd name="T43" fmla="*/ 0 h 277"/>
                      <a:gd name="T44" fmla="*/ 0 w 355"/>
                      <a:gd name="T45" fmla="*/ 0 h 277"/>
                      <a:gd name="T46" fmla="*/ 0 w 355"/>
                      <a:gd name="T47" fmla="*/ 0 h 277"/>
                      <a:gd name="T48" fmla="*/ 0 w 355"/>
                      <a:gd name="T49" fmla="*/ 0 h 277"/>
                      <a:gd name="T50" fmla="*/ 0 w 355"/>
                      <a:gd name="T51" fmla="*/ 0 h 277"/>
                      <a:gd name="T52" fmla="*/ 0 w 355"/>
                      <a:gd name="T53" fmla="*/ 0 h 277"/>
                      <a:gd name="T54" fmla="*/ 0 w 355"/>
                      <a:gd name="T55" fmla="*/ 0 h 277"/>
                      <a:gd name="T56" fmla="*/ 0 w 355"/>
                      <a:gd name="T57" fmla="*/ 0 h 277"/>
                      <a:gd name="T58" fmla="*/ 0 w 355"/>
                      <a:gd name="T59" fmla="*/ 0 h 277"/>
                      <a:gd name="T60" fmla="*/ 0 w 355"/>
                      <a:gd name="T61" fmla="*/ 0 h 277"/>
                      <a:gd name="T62" fmla="*/ 0 w 355"/>
                      <a:gd name="T63" fmla="*/ 0 h 277"/>
                      <a:gd name="T64" fmla="*/ 0 w 355"/>
                      <a:gd name="T65" fmla="*/ 0 h 277"/>
                      <a:gd name="T66" fmla="*/ 0 w 355"/>
                      <a:gd name="T67" fmla="*/ 0 h 277"/>
                      <a:gd name="T68" fmla="*/ 0 w 355"/>
                      <a:gd name="T69" fmla="*/ 0 h 277"/>
                      <a:gd name="T70" fmla="*/ 0 w 355"/>
                      <a:gd name="T71" fmla="*/ 0 h 277"/>
                      <a:gd name="T72" fmla="*/ 0 w 355"/>
                      <a:gd name="T73" fmla="*/ 0 h 277"/>
                      <a:gd name="T74" fmla="*/ 0 w 355"/>
                      <a:gd name="T75" fmla="*/ 0 h 277"/>
                      <a:gd name="T76" fmla="*/ 0 w 355"/>
                      <a:gd name="T77" fmla="*/ 0 h 277"/>
                      <a:gd name="T78" fmla="*/ 0 w 355"/>
                      <a:gd name="T79" fmla="*/ 0 h 277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</a:gdLst>
                    <a:ahLst/>
                    <a:cxnLst>
                      <a:cxn ang="T80">
                        <a:pos x="T0" y="T1"/>
                      </a:cxn>
                      <a:cxn ang="T81">
                        <a:pos x="T2" y="T3"/>
                      </a:cxn>
                      <a:cxn ang="T82">
                        <a:pos x="T4" y="T5"/>
                      </a:cxn>
                      <a:cxn ang="T83">
                        <a:pos x="T6" y="T7"/>
                      </a:cxn>
                      <a:cxn ang="T84">
                        <a:pos x="T8" y="T9"/>
                      </a:cxn>
                      <a:cxn ang="T85">
                        <a:pos x="T10" y="T11"/>
                      </a:cxn>
                      <a:cxn ang="T86">
                        <a:pos x="T12" y="T13"/>
                      </a:cxn>
                      <a:cxn ang="T87">
                        <a:pos x="T14" y="T15"/>
                      </a:cxn>
                      <a:cxn ang="T88">
                        <a:pos x="T16" y="T17"/>
                      </a:cxn>
                      <a:cxn ang="T89">
                        <a:pos x="T18" y="T19"/>
                      </a:cxn>
                      <a:cxn ang="T90">
                        <a:pos x="T20" y="T21"/>
                      </a:cxn>
                      <a:cxn ang="T91">
                        <a:pos x="T22" y="T23"/>
                      </a:cxn>
                      <a:cxn ang="T92">
                        <a:pos x="T24" y="T25"/>
                      </a:cxn>
                      <a:cxn ang="T93">
                        <a:pos x="T26" y="T27"/>
                      </a:cxn>
                      <a:cxn ang="T94">
                        <a:pos x="T28" y="T29"/>
                      </a:cxn>
                      <a:cxn ang="T95">
                        <a:pos x="T30" y="T31"/>
                      </a:cxn>
                      <a:cxn ang="T96">
                        <a:pos x="T32" y="T33"/>
                      </a:cxn>
                      <a:cxn ang="T97">
                        <a:pos x="T34" y="T35"/>
                      </a:cxn>
                      <a:cxn ang="T98">
                        <a:pos x="T36" y="T37"/>
                      </a:cxn>
                      <a:cxn ang="T99">
                        <a:pos x="T38" y="T39"/>
                      </a:cxn>
                      <a:cxn ang="T100">
                        <a:pos x="T40" y="T41"/>
                      </a:cxn>
                      <a:cxn ang="T101">
                        <a:pos x="T42" y="T43"/>
                      </a:cxn>
                      <a:cxn ang="T102">
                        <a:pos x="T44" y="T45"/>
                      </a:cxn>
                      <a:cxn ang="T103">
                        <a:pos x="T46" y="T47"/>
                      </a:cxn>
                      <a:cxn ang="T104">
                        <a:pos x="T48" y="T49"/>
                      </a:cxn>
                      <a:cxn ang="T105">
                        <a:pos x="T50" y="T51"/>
                      </a:cxn>
                      <a:cxn ang="T106">
                        <a:pos x="T52" y="T53"/>
                      </a:cxn>
                      <a:cxn ang="T107">
                        <a:pos x="T54" y="T55"/>
                      </a:cxn>
                      <a:cxn ang="T108">
                        <a:pos x="T56" y="T57"/>
                      </a:cxn>
                      <a:cxn ang="T109">
                        <a:pos x="T58" y="T59"/>
                      </a:cxn>
                      <a:cxn ang="T110">
                        <a:pos x="T60" y="T61"/>
                      </a:cxn>
                      <a:cxn ang="T111">
                        <a:pos x="T62" y="T63"/>
                      </a:cxn>
                      <a:cxn ang="T112">
                        <a:pos x="T64" y="T65"/>
                      </a:cxn>
                      <a:cxn ang="T113">
                        <a:pos x="T66" y="T67"/>
                      </a:cxn>
                      <a:cxn ang="T114">
                        <a:pos x="T68" y="T69"/>
                      </a:cxn>
                      <a:cxn ang="T115">
                        <a:pos x="T70" y="T71"/>
                      </a:cxn>
                      <a:cxn ang="T116">
                        <a:pos x="T72" y="T73"/>
                      </a:cxn>
                      <a:cxn ang="T117">
                        <a:pos x="T74" y="T75"/>
                      </a:cxn>
                      <a:cxn ang="T118">
                        <a:pos x="T76" y="T77"/>
                      </a:cxn>
                      <a:cxn ang="T119">
                        <a:pos x="T78" y="T79"/>
                      </a:cxn>
                    </a:cxnLst>
                    <a:rect l="0" t="0" r="r" b="b"/>
                    <a:pathLst>
                      <a:path w="355" h="277">
                        <a:moveTo>
                          <a:pt x="10" y="4"/>
                        </a:moveTo>
                        <a:cubicBezTo>
                          <a:pt x="22" y="0"/>
                          <a:pt x="24" y="14"/>
                          <a:pt x="36" y="18"/>
                        </a:cubicBezTo>
                        <a:cubicBezTo>
                          <a:pt x="37" y="19"/>
                          <a:pt x="45" y="29"/>
                          <a:pt x="46" y="30"/>
                        </a:cubicBezTo>
                        <a:cubicBezTo>
                          <a:pt x="56" y="40"/>
                          <a:pt x="67" y="38"/>
                          <a:pt x="76" y="52"/>
                        </a:cubicBezTo>
                        <a:cubicBezTo>
                          <a:pt x="80" y="58"/>
                          <a:pt x="92" y="66"/>
                          <a:pt x="92" y="66"/>
                        </a:cubicBezTo>
                        <a:cubicBezTo>
                          <a:pt x="96" y="79"/>
                          <a:pt x="112" y="88"/>
                          <a:pt x="122" y="98"/>
                        </a:cubicBezTo>
                        <a:cubicBezTo>
                          <a:pt x="124" y="105"/>
                          <a:pt x="130" y="124"/>
                          <a:pt x="136" y="128"/>
                        </a:cubicBezTo>
                        <a:cubicBezTo>
                          <a:pt x="140" y="130"/>
                          <a:pt x="148" y="132"/>
                          <a:pt x="148" y="132"/>
                        </a:cubicBezTo>
                        <a:cubicBezTo>
                          <a:pt x="150" y="138"/>
                          <a:pt x="154" y="150"/>
                          <a:pt x="154" y="150"/>
                        </a:cubicBezTo>
                        <a:cubicBezTo>
                          <a:pt x="161" y="139"/>
                          <a:pt x="168" y="144"/>
                          <a:pt x="176" y="152"/>
                        </a:cubicBezTo>
                        <a:cubicBezTo>
                          <a:pt x="174" y="167"/>
                          <a:pt x="173" y="181"/>
                          <a:pt x="170" y="196"/>
                        </a:cubicBezTo>
                        <a:cubicBezTo>
                          <a:pt x="171" y="202"/>
                          <a:pt x="174" y="220"/>
                          <a:pt x="180" y="224"/>
                        </a:cubicBezTo>
                        <a:cubicBezTo>
                          <a:pt x="185" y="228"/>
                          <a:pt x="193" y="228"/>
                          <a:pt x="198" y="232"/>
                        </a:cubicBezTo>
                        <a:cubicBezTo>
                          <a:pt x="204" y="230"/>
                          <a:pt x="216" y="234"/>
                          <a:pt x="216" y="234"/>
                        </a:cubicBezTo>
                        <a:cubicBezTo>
                          <a:pt x="223" y="241"/>
                          <a:pt x="225" y="245"/>
                          <a:pt x="236" y="242"/>
                        </a:cubicBezTo>
                        <a:cubicBezTo>
                          <a:pt x="242" y="240"/>
                          <a:pt x="254" y="236"/>
                          <a:pt x="254" y="236"/>
                        </a:cubicBezTo>
                        <a:cubicBezTo>
                          <a:pt x="260" y="240"/>
                          <a:pt x="265" y="246"/>
                          <a:pt x="272" y="248"/>
                        </a:cubicBezTo>
                        <a:cubicBezTo>
                          <a:pt x="277" y="250"/>
                          <a:pt x="291" y="252"/>
                          <a:pt x="296" y="256"/>
                        </a:cubicBezTo>
                        <a:cubicBezTo>
                          <a:pt x="301" y="260"/>
                          <a:pt x="314" y="264"/>
                          <a:pt x="314" y="264"/>
                        </a:cubicBezTo>
                        <a:cubicBezTo>
                          <a:pt x="330" y="263"/>
                          <a:pt x="338" y="261"/>
                          <a:pt x="352" y="266"/>
                        </a:cubicBezTo>
                        <a:cubicBezTo>
                          <a:pt x="355" y="275"/>
                          <a:pt x="350" y="277"/>
                          <a:pt x="342" y="274"/>
                        </a:cubicBezTo>
                        <a:cubicBezTo>
                          <a:pt x="336" y="276"/>
                          <a:pt x="322" y="272"/>
                          <a:pt x="322" y="272"/>
                        </a:cubicBezTo>
                        <a:cubicBezTo>
                          <a:pt x="314" y="275"/>
                          <a:pt x="308" y="272"/>
                          <a:pt x="300" y="270"/>
                        </a:cubicBezTo>
                        <a:cubicBezTo>
                          <a:pt x="296" y="269"/>
                          <a:pt x="288" y="266"/>
                          <a:pt x="288" y="266"/>
                        </a:cubicBezTo>
                        <a:cubicBezTo>
                          <a:pt x="276" y="270"/>
                          <a:pt x="264" y="266"/>
                          <a:pt x="252" y="264"/>
                        </a:cubicBezTo>
                        <a:cubicBezTo>
                          <a:pt x="245" y="259"/>
                          <a:pt x="242" y="257"/>
                          <a:pt x="234" y="260"/>
                        </a:cubicBezTo>
                        <a:cubicBezTo>
                          <a:pt x="211" y="252"/>
                          <a:pt x="192" y="256"/>
                          <a:pt x="172" y="242"/>
                        </a:cubicBezTo>
                        <a:cubicBezTo>
                          <a:pt x="165" y="231"/>
                          <a:pt x="176" y="221"/>
                          <a:pt x="160" y="216"/>
                        </a:cubicBezTo>
                        <a:cubicBezTo>
                          <a:pt x="154" y="233"/>
                          <a:pt x="136" y="203"/>
                          <a:pt x="126" y="200"/>
                        </a:cubicBezTo>
                        <a:cubicBezTo>
                          <a:pt x="120" y="196"/>
                          <a:pt x="114" y="190"/>
                          <a:pt x="108" y="186"/>
                        </a:cubicBezTo>
                        <a:cubicBezTo>
                          <a:pt x="104" y="175"/>
                          <a:pt x="104" y="165"/>
                          <a:pt x="94" y="158"/>
                        </a:cubicBezTo>
                        <a:cubicBezTo>
                          <a:pt x="83" y="142"/>
                          <a:pt x="85" y="119"/>
                          <a:pt x="68" y="108"/>
                        </a:cubicBezTo>
                        <a:cubicBezTo>
                          <a:pt x="67" y="106"/>
                          <a:pt x="66" y="104"/>
                          <a:pt x="64" y="102"/>
                        </a:cubicBezTo>
                        <a:cubicBezTo>
                          <a:pt x="62" y="101"/>
                          <a:pt x="59" y="102"/>
                          <a:pt x="58" y="100"/>
                        </a:cubicBezTo>
                        <a:cubicBezTo>
                          <a:pt x="56" y="97"/>
                          <a:pt x="54" y="88"/>
                          <a:pt x="54" y="88"/>
                        </a:cubicBezTo>
                        <a:cubicBezTo>
                          <a:pt x="59" y="73"/>
                          <a:pt x="52" y="61"/>
                          <a:pt x="38" y="58"/>
                        </a:cubicBezTo>
                        <a:cubicBezTo>
                          <a:pt x="32" y="49"/>
                          <a:pt x="31" y="44"/>
                          <a:pt x="20" y="40"/>
                        </a:cubicBezTo>
                        <a:cubicBezTo>
                          <a:pt x="16" y="27"/>
                          <a:pt x="16" y="26"/>
                          <a:pt x="4" y="22"/>
                        </a:cubicBezTo>
                        <a:cubicBezTo>
                          <a:pt x="1" y="13"/>
                          <a:pt x="0" y="5"/>
                          <a:pt x="10" y="2"/>
                        </a:cubicBezTo>
                        <a:cubicBezTo>
                          <a:pt x="18" y="5"/>
                          <a:pt x="18" y="4"/>
                          <a:pt x="10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42" name="Freeform 18">
                    <a:extLst>
                      <a:ext uri="{FF2B5EF4-FFF2-40B4-BE49-F238E27FC236}">
                        <a16:creationId xmlns:a16="http://schemas.microsoft.com/office/drawing/2014/main" id="{EC558026-CB06-430D-B473-DD167217FAD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1827" y="541"/>
                    <a:ext cx="67" cy="68"/>
                  </a:xfrm>
                  <a:custGeom>
                    <a:avLst/>
                    <a:gdLst>
                      <a:gd name="T0" fmla="*/ 0 w 156"/>
                      <a:gd name="T1" fmla="*/ 0 h 206"/>
                      <a:gd name="T2" fmla="*/ 0 w 156"/>
                      <a:gd name="T3" fmla="*/ 0 h 206"/>
                      <a:gd name="T4" fmla="*/ 0 w 156"/>
                      <a:gd name="T5" fmla="*/ 0 h 206"/>
                      <a:gd name="T6" fmla="*/ 0 w 156"/>
                      <a:gd name="T7" fmla="*/ 0 h 206"/>
                      <a:gd name="T8" fmla="*/ 0 w 156"/>
                      <a:gd name="T9" fmla="*/ 0 h 206"/>
                      <a:gd name="T10" fmla="*/ 0 w 156"/>
                      <a:gd name="T11" fmla="*/ 0 h 206"/>
                      <a:gd name="T12" fmla="*/ 0 w 156"/>
                      <a:gd name="T13" fmla="*/ 0 h 206"/>
                      <a:gd name="T14" fmla="*/ 0 w 156"/>
                      <a:gd name="T15" fmla="*/ 0 h 206"/>
                      <a:gd name="T16" fmla="*/ 0 w 156"/>
                      <a:gd name="T17" fmla="*/ 0 h 206"/>
                      <a:gd name="T18" fmla="*/ 0 w 156"/>
                      <a:gd name="T19" fmla="*/ 0 h 206"/>
                      <a:gd name="T20" fmla="*/ 0 w 156"/>
                      <a:gd name="T21" fmla="*/ 0 h 206"/>
                      <a:gd name="T22" fmla="*/ 0 w 156"/>
                      <a:gd name="T23" fmla="*/ 0 h 206"/>
                      <a:gd name="T24" fmla="*/ 0 w 156"/>
                      <a:gd name="T25" fmla="*/ 0 h 206"/>
                      <a:gd name="T26" fmla="*/ 0 w 156"/>
                      <a:gd name="T27" fmla="*/ 0 h 206"/>
                      <a:gd name="T28" fmla="*/ 0 w 156"/>
                      <a:gd name="T29" fmla="*/ 0 h 206"/>
                      <a:gd name="T30" fmla="*/ 0 w 156"/>
                      <a:gd name="T31" fmla="*/ 0 h 206"/>
                      <a:gd name="T32" fmla="*/ 0 w 156"/>
                      <a:gd name="T33" fmla="*/ 0 h 206"/>
                      <a:gd name="T34" fmla="*/ 0 w 156"/>
                      <a:gd name="T35" fmla="*/ 0 h 206"/>
                      <a:gd name="T36" fmla="*/ 0 w 156"/>
                      <a:gd name="T37" fmla="*/ 0 h 206"/>
                      <a:gd name="T38" fmla="*/ 0 w 156"/>
                      <a:gd name="T39" fmla="*/ 0 h 206"/>
                      <a:gd name="T40" fmla="*/ 0 w 156"/>
                      <a:gd name="T41" fmla="*/ 0 h 206"/>
                      <a:gd name="T42" fmla="*/ 0 w 156"/>
                      <a:gd name="T43" fmla="*/ 0 h 206"/>
                      <a:gd name="T44" fmla="*/ 0 w 156"/>
                      <a:gd name="T45" fmla="*/ 0 h 206"/>
                      <a:gd name="T46" fmla="*/ 0 w 156"/>
                      <a:gd name="T47" fmla="*/ 0 h 206"/>
                      <a:gd name="T48" fmla="*/ 0 w 156"/>
                      <a:gd name="T49" fmla="*/ 0 h 206"/>
                      <a:gd name="T50" fmla="*/ 0 w 156"/>
                      <a:gd name="T51" fmla="*/ 0 h 206"/>
                      <a:gd name="T52" fmla="*/ 0 w 156"/>
                      <a:gd name="T53" fmla="*/ 0 h 206"/>
                      <a:gd name="T54" fmla="*/ 0 w 156"/>
                      <a:gd name="T55" fmla="*/ 0 h 206"/>
                      <a:gd name="T56" fmla="*/ 0 w 156"/>
                      <a:gd name="T57" fmla="*/ 0 h 206"/>
                      <a:gd name="T58" fmla="*/ 0 w 156"/>
                      <a:gd name="T59" fmla="*/ 0 h 206"/>
                      <a:gd name="T60" fmla="*/ 0 w 156"/>
                      <a:gd name="T61" fmla="*/ 0 h 206"/>
                      <a:gd name="T62" fmla="*/ 0 w 156"/>
                      <a:gd name="T63" fmla="*/ 0 h 20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</a:gdLst>
                    <a:ahLst/>
                    <a:cxnLst>
                      <a:cxn ang="T64">
                        <a:pos x="T0" y="T1"/>
                      </a:cxn>
                      <a:cxn ang="T65">
                        <a:pos x="T2" y="T3"/>
                      </a:cxn>
                      <a:cxn ang="T66">
                        <a:pos x="T4" y="T5"/>
                      </a:cxn>
                      <a:cxn ang="T67">
                        <a:pos x="T6" y="T7"/>
                      </a:cxn>
                      <a:cxn ang="T68">
                        <a:pos x="T8" y="T9"/>
                      </a:cxn>
                      <a:cxn ang="T69">
                        <a:pos x="T10" y="T11"/>
                      </a:cxn>
                      <a:cxn ang="T70">
                        <a:pos x="T12" y="T13"/>
                      </a:cxn>
                      <a:cxn ang="T71">
                        <a:pos x="T14" y="T15"/>
                      </a:cxn>
                      <a:cxn ang="T72">
                        <a:pos x="T16" y="T17"/>
                      </a:cxn>
                      <a:cxn ang="T73">
                        <a:pos x="T18" y="T19"/>
                      </a:cxn>
                      <a:cxn ang="T74">
                        <a:pos x="T20" y="T21"/>
                      </a:cxn>
                      <a:cxn ang="T75">
                        <a:pos x="T22" y="T23"/>
                      </a:cxn>
                      <a:cxn ang="T76">
                        <a:pos x="T24" y="T25"/>
                      </a:cxn>
                      <a:cxn ang="T77">
                        <a:pos x="T26" y="T27"/>
                      </a:cxn>
                      <a:cxn ang="T78">
                        <a:pos x="T28" y="T29"/>
                      </a:cxn>
                      <a:cxn ang="T79">
                        <a:pos x="T30" y="T31"/>
                      </a:cxn>
                      <a:cxn ang="T80">
                        <a:pos x="T32" y="T33"/>
                      </a:cxn>
                      <a:cxn ang="T81">
                        <a:pos x="T34" y="T35"/>
                      </a:cxn>
                      <a:cxn ang="T82">
                        <a:pos x="T36" y="T37"/>
                      </a:cxn>
                      <a:cxn ang="T83">
                        <a:pos x="T38" y="T39"/>
                      </a:cxn>
                      <a:cxn ang="T84">
                        <a:pos x="T40" y="T41"/>
                      </a:cxn>
                      <a:cxn ang="T85">
                        <a:pos x="T42" y="T43"/>
                      </a:cxn>
                      <a:cxn ang="T86">
                        <a:pos x="T44" y="T45"/>
                      </a:cxn>
                      <a:cxn ang="T87">
                        <a:pos x="T46" y="T47"/>
                      </a:cxn>
                      <a:cxn ang="T88">
                        <a:pos x="T48" y="T49"/>
                      </a:cxn>
                      <a:cxn ang="T89">
                        <a:pos x="T50" y="T51"/>
                      </a:cxn>
                      <a:cxn ang="T90">
                        <a:pos x="T52" y="T53"/>
                      </a:cxn>
                      <a:cxn ang="T91">
                        <a:pos x="T54" y="T55"/>
                      </a:cxn>
                      <a:cxn ang="T92">
                        <a:pos x="T56" y="T57"/>
                      </a:cxn>
                      <a:cxn ang="T93">
                        <a:pos x="T58" y="T59"/>
                      </a:cxn>
                      <a:cxn ang="T94">
                        <a:pos x="T60" y="T61"/>
                      </a:cxn>
                      <a:cxn ang="T95">
                        <a:pos x="T62" y="T63"/>
                      </a:cxn>
                    </a:cxnLst>
                    <a:rect l="0" t="0" r="r" b="b"/>
                    <a:pathLst>
                      <a:path w="156" h="206">
                        <a:moveTo>
                          <a:pt x="54" y="66"/>
                        </a:moveTo>
                        <a:cubicBezTo>
                          <a:pt x="58" y="63"/>
                          <a:pt x="64" y="63"/>
                          <a:pt x="66" y="58"/>
                        </a:cubicBezTo>
                        <a:cubicBezTo>
                          <a:pt x="67" y="56"/>
                          <a:pt x="67" y="53"/>
                          <a:pt x="68" y="52"/>
                        </a:cubicBezTo>
                        <a:cubicBezTo>
                          <a:pt x="71" y="49"/>
                          <a:pt x="80" y="44"/>
                          <a:pt x="80" y="44"/>
                        </a:cubicBezTo>
                        <a:cubicBezTo>
                          <a:pt x="113" y="55"/>
                          <a:pt x="85" y="29"/>
                          <a:pt x="106" y="22"/>
                        </a:cubicBezTo>
                        <a:cubicBezTo>
                          <a:pt x="110" y="17"/>
                          <a:pt x="108" y="9"/>
                          <a:pt x="112" y="4"/>
                        </a:cubicBezTo>
                        <a:cubicBezTo>
                          <a:pt x="115" y="1"/>
                          <a:pt x="124" y="0"/>
                          <a:pt x="124" y="0"/>
                        </a:cubicBezTo>
                        <a:cubicBezTo>
                          <a:pt x="138" y="14"/>
                          <a:pt x="126" y="23"/>
                          <a:pt x="150" y="28"/>
                        </a:cubicBezTo>
                        <a:cubicBezTo>
                          <a:pt x="156" y="36"/>
                          <a:pt x="154" y="39"/>
                          <a:pt x="146" y="44"/>
                        </a:cubicBezTo>
                        <a:cubicBezTo>
                          <a:pt x="141" y="52"/>
                          <a:pt x="135" y="61"/>
                          <a:pt x="126" y="64"/>
                        </a:cubicBezTo>
                        <a:cubicBezTo>
                          <a:pt x="118" y="75"/>
                          <a:pt x="128" y="83"/>
                          <a:pt x="132" y="94"/>
                        </a:cubicBezTo>
                        <a:cubicBezTo>
                          <a:pt x="129" y="103"/>
                          <a:pt x="135" y="105"/>
                          <a:pt x="142" y="110"/>
                        </a:cubicBezTo>
                        <a:cubicBezTo>
                          <a:pt x="145" y="119"/>
                          <a:pt x="141" y="120"/>
                          <a:pt x="146" y="128"/>
                        </a:cubicBezTo>
                        <a:cubicBezTo>
                          <a:pt x="142" y="139"/>
                          <a:pt x="135" y="133"/>
                          <a:pt x="128" y="128"/>
                        </a:cubicBezTo>
                        <a:cubicBezTo>
                          <a:pt x="116" y="132"/>
                          <a:pt x="122" y="136"/>
                          <a:pt x="116" y="146"/>
                        </a:cubicBezTo>
                        <a:cubicBezTo>
                          <a:pt x="113" y="151"/>
                          <a:pt x="108" y="152"/>
                          <a:pt x="104" y="156"/>
                        </a:cubicBezTo>
                        <a:cubicBezTo>
                          <a:pt x="107" y="167"/>
                          <a:pt x="112" y="191"/>
                          <a:pt x="100" y="198"/>
                        </a:cubicBezTo>
                        <a:cubicBezTo>
                          <a:pt x="96" y="200"/>
                          <a:pt x="92" y="200"/>
                          <a:pt x="88" y="202"/>
                        </a:cubicBezTo>
                        <a:cubicBezTo>
                          <a:pt x="86" y="203"/>
                          <a:pt x="84" y="205"/>
                          <a:pt x="82" y="206"/>
                        </a:cubicBezTo>
                        <a:cubicBezTo>
                          <a:pt x="80" y="205"/>
                          <a:pt x="77" y="204"/>
                          <a:pt x="76" y="202"/>
                        </a:cubicBezTo>
                        <a:cubicBezTo>
                          <a:pt x="74" y="198"/>
                          <a:pt x="76" y="191"/>
                          <a:pt x="72" y="190"/>
                        </a:cubicBezTo>
                        <a:cubicBezTo>
                          <a:pt x="68" y="189"/>
                          <a:pt x="60" y="186"/>
                          <a:pt x="60" y="186"/>
                        </a:cubicBezTo>
                        <a:cubicBezTo>
                          <a:pt x="53" y="188"/>
                          <a:pt x="49" y="192"/>
                          <a:pt x="42" y="194"/>
                        </a:cubicBezTo>
                        <a:cubicBezTo>
                          <a:pt x="34" y="189"/>
                          <a:pt x="37" y="183"/>
                          <a:pt x="28" y="186"/>
                        </a:cubicBezTo>
                        <a:cubicBezTo>
                          <a:pt x="12" y="181"/>
                          <a:pt x="19" y="161"/>
                          <a:pt x="10" y="148"/>
                        </a:cubicBezTo>
                        <a:cubicBezTo>
                          <a:pt x="5" y="121"/>
                          <a:pt x="11" y="147"/>
                          <a:pt x="4" y="130"/>
                        </a:cubicBezTo>
                        <a:cubicBezTo>
                          <a:pt x="2" y="126"/>
                          <a:pt x="0" y="118"/>
                          <a:pt x="0" y="118"/>
                        </a:cubicBezTo>
                        <a:cubicBezTo>
                          <a:pt x="2" y="95"/>
                          <a:pt x="0" y="83"/>
                          <a:pt x="20" y="96"/>
                        </a:cubicBezTo>
                        <a:cubicBezTo>
                          <a:pt x="23" y="105"/>
                          <a:pt x="23" y="110"/>
                          <a:pt x="32" y="104"/>
                        </a:cubicBezTo>
                        <a:cubicBezTo>
                          <a:pt x="35" y="95"/>
                          <a:pt x="29" y="88"/>
                          <a:pt x="34" y="80"/>
                        </a:cubicBezTo>
                        <a:cubicBezTo>
                          <a:pt x="36" y="76"/>
                          <a:pt x="48" y="73"/>
                          <a:pt x="52" y="70"/>
                        </a:cubicBezTo>
                        <a:cubicBezTo>
                          <a:pt x="57" y="63"/>
                          <a:pt x="58" y="62"/>
                          <a:pt x="54" y="6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43" name="Freeform 19">
                    <a:extLst>
                      <a:ext uri="{FF2B5EF4-FFF2-40B4-BE49-F238E27FC236}">
                        <a16:creationId xmlns:a16="http://schemas.microsoft.com/office/drawing/2014/main" id="{49BE5E82-303B-4816-889B-2A673981065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1892" y="572"/>
                    <a:ext cx="47" cy="13"/>
                  </a:xfrm>
                  <a:custGeom>
                    <a:avLst/>
                    <a:gdLst>
                      <a:gd name="T0" fmla="*/ 0 w 109"/>
                      <a:gd name="T1" fmla="*/ 0 h 38"/>
                      <a:gd name="T2" fmla="*/ 0 w 109"/>
                      <a:gd name="T3" fmla="*/ 0 h 38"/>
                      <a:gd name="T4" fmla="*/ 0 w 109"/>
                      <a:gd name="T5" fmla="*/ 0 h 38"/>
                      <a:gd name="T6" fmla="*/ 0 w 109"/>
                      <a:gd name="T7" fmla="*/ 0 h 38"/>
                      <a:gd name="T8" fmla="*/ 0 w 109"/>
                      <a:gd name="T9" fmla="*/ 0 h 38"/>
                      <a:gd name="T10" fmla="*/ 0 w 109"/>
                      <a:gd name="T11" fmla="*/ 0 h 38"/>
                      <a:gd name="T12" fmla="*/ 0 w 109"/>
                      <a:gd name="T13" fmla="*/ 0 h 38"/>
                      <a:gd name="T14" fmla="*/ 0 w 109"/>
                      <a:gd name="T15" fmla="*/ 0 h 38"/>
                      <a:gd name="T16" fmla="*/ 0 w 109"/>
                      <a:gd name="T17" fmla="*/ 0 h 38"/>
                      <a:gd name="T18" fmla="*/ 0 w 109"/>
                      <a:gd name="T19" fmla="*/ 0 h 3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09" h="38">
                        <a:moveTo>
                          <a:pt x="4" y="32"/>
                        </a:moveTo>
                        <a:cubicBezTo>
                          <a:pt x="7" y="22"/>
                          <a:pt x="7" y="14"/>
                          <a:pt x="18" y="10"/>
                        </a:cubicBezTo>
                        <a:cubicBezTo>
                          <a:pt x="28" y="12"/>
                          <a:pt x="37" y="14"/>
                          <a:pt x="46" y="20"/>
                        </a:cubicBezTo>
                        <a:cubicBezTo>
                          <a:pt x="62" y="15"/>
                          <a:pt x="54" y="17"/>
                          <a:pt x="72" y="14"/>
                        </a:cubicBezTo>
                        <a:cubicBezTo>
                          <a:pt x="77" y="9"/>
                          <a:pt x="90" y="0"/>
                          <a:pt x="90" y="0"/>
                        </a:cubicBezTo>
                        <a:cubicBezTo>
                          <a:pt x="109" y="6"/>
                          <a:pt x="85" y="23"/>
                          <a:pt x="76" y="26"/>
                        </a:cubicBezTo>
                        <a:cubicBezTo>
                          <a:pt x="71" y="33"/>
                          <a:pt x="68" y="35"/>
                          <a:pt x="60" y="38"/>
                        </a:cubicBezTo>
                        <a:cubicBezTo>
                          <a:pt x="54" y="36"/>
                          <a:pt x="42" y="32"/>
                          <a:pt x="42" y="32"/>
                        </a:cubicBezTo>
                        <a:cubicBezTo>
                          <a:pt x="33" y="23"/>
                          <a:pt x="26" y="26"/>
                          <a:pt x="14" y="30"/>
                        </a:cubicBezTo>
                        <a:cubicBezTo>
                          <a:pt x="1" y="28"/>
                          <a:pt x="0" y="24"/>
                          <a:pt x="4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44" name="Freeform 20">
                    <a:extLst>
                      <a:ext uri="{FF2B5EF4-FFF2-40B4-BE49-F238E27FC236}">
                        <a16:creationId xmlns:a16="http://schemas.microsoft.com/office/drawing/2014/main" id="{31E34BDC-04D4-4BC7-94B1-EDDCC5B65F4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1890" y="588"/>
                    <a:ext cx="32" cy="34"/>
                  </a:xfrm>
                  <a:custGeom>
                    <a:avLst/>
                    <a:gdLst>
                      <a:gd name="T0" fmla="*/ 0 w 76"/>
                      <a:gd name="T1" fmla="*/ 0 h 104"/>
                      <a:gd name="T2" fmla="*/ 0 w 76"/>
                      <a:gd name="T3" fmla="*/ 0 h 104"/>
                      <a:gd name="T4" fmla="*/ 0 w 76"/>
                      <a:gd name="T5" fmla="*/ 0 h 104"/>
                      <a:gd name="T6" fmla="*/ 0 w 76"/>
                      <a:gd name="T7" fmla="*/ 0 h 104"/>
                      <a:gd name="T8" fmla="*/ 0 w 76"/>
                      <a:gd name="T9" fmla="*/ 0 h 104"/>
                      <a:gd name="T10" fmla="*/ 0 w 76"/>
                      <a:gd name="T11" fmla="*/ 0 h 104"/>
                      <a:gd name="T12" fmla="*/ 0 w 76"/>
                      <a:gd name="T13" fmla="*/ 0 h 104"/>
                      <a:gd name="T14" fmla="*/ 0 w 76"/>
                      <a:gd name="T15" fmla="*/ 0 h 104"/>
                      <a:gd name="T16" fmla="*/ 0 w 76"/>
                      <a:gd name="T17" fmla="*/ 0 h 104"/>
                      <a:gd name="T18" fmla="*/ 0 w 76"/>
                      <a:gd name="T19" fmla="*/ 0 h 104"/>
                      <a:gd name="T20" fmla="*/ 0 w 76"/>
                      <a:gd name="T21" fmla="*/ 0 h 104"/>
                      <a:gd name="T22" fmla="*/ 0 w 76"/>
                      <a:gd name="T23" fmla="*/ 0 h 104"/>
                      <a:gd name="T24" fmla="*/ 0 w 76"/>
                      <a:gd name="T25" fmla="*/ 0 h 104"/>
                      <a:gd name="T26" fmla="*/ 0 w 76"/>
                      <a:gd name="T27" fmla="*/ 0 h 104"/>
                      <a:gd name="T28" fmla="*/ 0 w 76"/>
                      <a:gd name="T29" fmla="*/ 0 h 104"/>
                      <a:gd name="T30" fmla="*/ 0 w 76"/>
                      <a:gd name="T31" fmla="*/ 0 h 104"/>
                      <a:gd name="T32" fmla="*/ 0 w 76"/>
                      <a:gd name="T33" fmla="*/ 0 h 104"/>
                      <a:gd name="T34" fmla="*/ 0 w 76"/>
                      <a:gd name="T35" fmla="*/ 0 h 104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</a:gdLst>
                    <a:ahLst/>
                    <a:cxnLst>
                      <a:cxn ang="T36">
                        <a:pos x="T0" y="T1"/>
                      </a:cxn>
                      <a:cxn ang="T37">
                        <a:pos x="T2" y="T3"/>
                      </a:cxn>
                      <a:cxn ang="T38">
                        <a:pos x="T4" y="T5"/>
                      </a:cxn>
                      <a:cxn ang="T39">
                        <a:pos x="T6" y="T7"/>
                      </a:cxn>
                      <a:cxn ang="T40">
                        <a:pos x="T8" y="T9"/>
                      </a:cxn>
                      <a:cxn ang="T41">
                        <a:pos x="T10" y="T11"/>
                      </a:cxn>
                      <a:cxn ang="T42">
                        <a:pos x="T12" y="T13"/>
                      </a:cxn>
                      <a:cxn ang="T43">
                        <a:pos x="T14" y="T15"/>
                      </a:cxn>
                      <a:cxn ang="T44">
                        <a:pos x="T16" y="T17"/>
                      </a:cxn>
                      <a:cxn ang="T45">
                        <a:pos x="T18" y="T19"/>
                      </a:cxn>
                      <a:cxn ang="T46">
                        <a:pos x="T20" y="T21"/>
                      </a:cxn>
                      <a:cxn ang="T47">
                        <a:pos x="T22" y="T23"/>
                      </a:cxn>
                      <a:cxn ang="T48">
                        <a:pos x="T24" y="T25"/>
                      </a:cxn>
                      <a:cxn ang="T49">
                        <a:pos x="T26" y="T27"/>
                      </a:cxn>
                      <a:cxn ang="T50">
                        <a:pos x="T28" y="T29"/>
                      </a:cxn>
                      <a:cxn ang="T51">
                        <a:pos x="T30" y="T31"/>
                      </a:cxn>
                      <a:cxn ang="T52">
                        <a:pos x="T32" y="T33"/>
                      </a:cxn>
                      <a:cxn ang="T53">
                        <a:pos x="T34" y="T35"/>
                      </a:cxn>
                    </a:cxnLst>
                    <a:rect l="0" t="0" r="r" b="b"/>
                    <a:pathLst>
                      <a:path w="76" h="104">
                        <a:moveTo>
                          <a:pt x="8" y="18"/>
                        </a:moveTo>
                        <a:cubicBezTo>
                          <a:pt x="10" y="8"/>
                          <a:pt x="9" y="3"/>
                          <a:pt x="18" y="0"/>
                        </a:cubicBezTo>
                        <a:cubicBezTo>
                          <a:pt x="28" y="3"/>
                          <a:pt x="25" y="12"/>
                          <a:pt x="34" y="18"/>
                        </a:cubicBezTo>
                        <a:cubicBezTo>
                          <a:pt x="46" y="16"/>
                          <a:pt x="51" y="8"/>
                          <a:pt x="62" y="4"/>
                        </a:cubicBezTo>
                        <a:cubicBezTo>
                          <a:pt x="76" y="9"/>
                          <a:pt x="56" y="31"/>
                          <a:pt x="46" y="34"/>
                        </a:cubicBezTo>
                        <a:cubicBezTo>
                          <a:pt x="51" y="56"/>
                          <a:pt x="43" y="29"/>
                          <a:pt x="54" y="48"/>
                        </a:cubicBezTo>
                        <a:cubicBezTo>
                          <a:pt x="56" y="52"/>
                          <a:pt x="58" y="60"/>
                          <a:pt x="58" y="60"/>
                        </a:cubicBezTo>
                        <a:cubicBezTo>
                          <a:pt x="55" y="68"/>
                          <a:pt x="54" y="71"/>
                          <a:pt x="46" y="74"/>
                        </a:cubicBezTo>
                        <a:cubicBezTo>
                          <a:pt x="38" y="71"/>
                          <a:pt x="37" y="68"/>
                          <a:pt x="34" y="60"/>
                        </a:cubicBezTo>
                        <a:cubicBezTo>
                          <a:pt x="33" y="50"/>
                          <a:pt x="32" y="33"/>
                          <a:pt x="22" y="48"/>
                        </a:cubicBezTo>
                        <a:cubicBezTo>
                          <a:pt x="25" y="60"/>
                          <a:pt x="23" y="53"/>
                          <a:pt x="28" y="68"/>
                        </a:cubicBezTo>
                        <a:cubicBezTo>
                          <a:pt x="29" y="70"/>
                          <a:pt x="30" y="74"/>
                          <a:pt x="30" y="74"/>
                        </a:cubicBezTo>
                        <a:cubicBezTo>
                          <a:pt x="24" y="84"/>
                          <a:pt x="22" y="93"/>
                          <a:pt x="20" y="104"/>
                        </a:cubicBezTo>
                        <a:cubicBezTo>
                          <a:pt x="17" y="103"/>
                          <a:pt x="14" y="104"/>
                          <a:pt x="12" y="102"/>
                        </a:cubicBezTo>
                        <a:cubicBezTo>
                          <a:pt x="9" y="99"/>
                          <a:pt x="8" y="90"/>
                          <a:pt x="8" y="90"/>
                        </a:cubicBezTo>
                        <a:cubicBezTo>
                          <a:pt x="13" y="75"/>
                          <a:pt x="14" y="64"/>
                          <a:pt x="0" y="54"/>
                        </a:cubicBezTo>
                        <a:cubicBezTo>
                          <a:pt x="1" y="46"/>
                          <a:pt x="1" y="38"/>
                          <a:pt x="2" y="30"/>
                        </a:cubicBezTo>
                        <a:cubicBezTo>
                          <a:pt x="2" y="27"/>
                          <a:pt x="13" y="2"/>
                          <a:pt x="8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45" name="Freeform 21">
                    <a:extLst>
                      <a:ext uri="{FF2B5EF4-FFF2-40B4-BE49-F238E27FC236}">
                        <a16:creationId xmlns:a16="http://schemas.microsoft.com/office/drawing/2014/main" id="{9F3B3ED1-F243-49AC-B821-61CAB2A8DA7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1944" y="569"/>
                    <a:ext cx="16" cy="20"/>
                  </a:xfrm>
                  <a:custGeom>
                    <a:avLst/>
                    <a:gdLst>
                      <a:gd name="T0" fmla="*/ 0 w 37"/>
                      <a:gd name="T1" fmla="*/ 0 h 61"/>
                      <a:gd name="T2" fmla="*/ 0 w 37"/>
                      <a:gd name="T3" fmla="*/ 0 h 61"/>
                      <a:gd name="T4" fmla="*/ 0 w 37"/>
                      <a:gd name="T5" fmla="*/ 0 h 61"/>
                      <a:gd name="T6" fmla="*/ 0 w 37"/>
                      <a:gd name="T7" fmla="*/ 0 h 61"/>
                      <a:gd name="T8" fmla="*/ 0 w 37"/>
                      <a:gd name="T9" fmla="*/ 0 h 61"/>
                      <a:gd name="T10" fmla="*/ 0 w 37"/>
                      <a:gd name="T11" fmla="*/ 0 h 61"/>
                      <a:gd name="T12" fmla="*/ 0 w 37"/>
                      <a:gd name="T13" fmla="*/ 0 h 61"/>
                      <a:gd name="T14" fmla="*/ 0 w 37"/>
                      <a:gd name="T15" fmla="*/ 0 h 61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37" h="61">
                        <a:moveTo>
                          <a:pt x="3" y="28"/>
                        </a:moveTo>
                        <a:cubicBezTo>
                          <a:pt x="5" y="14"/>
                          <a:pt x="2" y="7"/>
                          <a:pt x="13" y="0"/>
                        </a:cubicBezTo>
                        <a:cubicBezTo>
                          <a:pt x="26" y="9"/>
                          <a:pt x="23" y="17"/>
                          <a:pt x="15" y="28"/>
                        </a:cubicBezTo>
                        <a:cubicBezTo>
                          <a:pt x="25" y="31"/>
                          <a:pt x="33" y="27"/>
                          <a:pt x="37" y="38"/>
                        </a:cubicBezTo>
                        <a:cubicBezTo>
                          <a:pt x="30" y="45"/>
                          <a:pt x="28" y="47"/>
                          <a:pt x="19" y="44"/>
                        </a:cubicBezTo>
                        <a:cubicBezTo>
                          <a:pt x="13" y="54"/>
                          <a:pt x="18" y="61"/>
                          <a:pt x="5" y="58"/>
                        </a:cubicBezTo>
                        <a:cubicBezTo>
                          <a:pt x="0" y="50"/>
                          <a:pt x="3" y="44"/>
                          <a:pt x="1" y="34"/>
                        </a:cubicBezTo>
                        <a:cubicBezTo>
                          <a:pt x="2" y="32"/>
                          <a:pt x="3" y="28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46" name="Freeform 22">
                    <a:extLst>
                      <a:ext uri="{FF2B5EF4-FFF2-40B4-BE49-F238E27FC236}">
                        <a16:creationId xmlns:a16="http://schemas.microsoft.com/office/drawing/2014/main" id="{64C0DF8F-B5D1-4CA1-81F7-0E15D225247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1948" y="600"/>
                    <a:ext cx="20" cy="10"/>
                  </a:xfrm>
                  <a:custGeom>
                    <a:avLst/>
                    <a:gdLst>
                      <a:gd name="T0" fmla="*/ 0 w 49"/>
                      <a:gd name="T1" fmla="*/ 0 h 29"/>
                      <a:gd name="T2" fmla="*/ 0 w 49"/>
                      <a:gd name="T3" fmla="*/ 0 h 29"/>
                      <a:gd name="T4" fmla="*/ 0 w 49"/>
                      <a:gd name="T5" fmla="*/ 0 h 29"/>
                      <a:gd name="T6" fmla="*/ 0 w 49"/>
                      <a:gd name="T7" fmla="*/ 0 h 29"/>
                      <a:gd name="T8" fmla="*/ 0 w 49"/>
                      <a:gd name="T9" fmla="*/ 0 h 29"/>
                      <a:gd name="T10" fmla="*/ 0 w 49"/>
                      <a:gd name="T11" fmla="*/ 0 h 29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49" h="29">
                        <a:moveTo>
                          <a:pt x="7" y="0"/>
                        </a:moveTo>
                        <a:cubicBezTo>
                          <a:pt x="15" y="6"/>
                          <a:pt x="19" y="2"/>
                          <a:pt x="29" y="0"/>
                        </a:cubicBezTo>
                        <a:cubicBezTo>
                          <a:pt x="45" y="5"/>
                          <a:pt x="40" y="3"/>
                          <a:pt x="49" y="16"/>
                        </a:cubicBezTo>
                        <a:cubicBezTo>
                          <a:pt x="46" y="29"/>
                          <a:pt x="42" y="21"/>
                          <a:pt x="35" y="14"/>
                        </a:cubicBezTo>
                        <a:cubicBezTo>
                          <a:pt x="26" y="15"/>
                          <a:pt x="12" y="19"/>
                          <a:pt x="3" y="16"/>
                        </a:cubicBezTo>
                        <a:cubicBezTo>
                          <a:pt x="0" y="6"/>
                          <a:pt x="7" y="10"/>
                          <a:pt x="7" y="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47" name="Freeform 23">
                    <a:extLst>
                      <a:ext uri="{FF2B5EF4-FFF2-40B4-BE49-F238E27FC236}">
                        <a16:creationId xmlns:a16="http://schemas.microsoft.com/office/drawing/2014/main" id="{9000B301-C0E0-4B29-848F-0975A003B47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1969" y="585"/>
                    <a:ext cx="26" cy="17"/>
                  </a:xfrm>
                  <a:custGeom>
                    <a:avLst/>
                    <a:gdLst>
                      <a:gd name="T0" fmla="*/ 0 w 61"/>
                      <a:gd name="T1" fmla="*/ 0 h 48"/>
                      <a:gd name="T2" fmla="*/ 0 w 61"/>
                      <a:gd name="T3" fmla="*/ 0 h 48"/>
                      <a:gd name="T4" fmla="*/ 0 w 61"/>
                      <a:gd name="T5" fmla="*/ 0 h 48"/>
                      <a:gd name="T6" fmla="*/ 0 w 61"/>
                      <a:gd name="T7" fmla="*/ 0 h 48"/>
                      <a:gd name="T8" fmla="*/ 0 w 61"/>
                      <a:gd name="T9" fmla="*/ 0 h 48"/>
                      <a:gd name="T10" fmla="*/ 0 w 61"/>
                      <a:gd name="T11" fmla="*/ 0 h 48"/>
                      <a:gd name="T12" fmla="*/ 0 w 61"/>
                      <a:gd name="T13" fmla="*/ 0 h 48"/>
                      <a:gd name="T14" fmla="*/ 0 w 61"/>
                      <a:gd name="T15" fmla="*/ 0 h 48"/>
                      <a:gd name="T16" fmla="*/ 0 w 61"/>
                      <a:gd name="T17" fmla="*/ 0 h 48"/>
                      <a:gd name="T18" fmla="*/ 0 w 61"/>
                      <a:gd name="T19" fmla="*/ 0 h 48"/>
                      <a:gd name="T20" fmla="*/ 0 w 61"/>
                      <a:gd name="T21" fmla="*/ 0 h 48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61" h="48">
                        <a:moveTo>
                          <a:pt x="21" y="38"/>
                        </a:moveTo>
                        <a:cubicBezTo>
                          <a:pt x="19" y="34"/>
                          <a:pt x="19" y="29"/>
                          <a:pt x="15" y="26"/>
                        </a:cubicBezTo>
                        <a:cubicBezTo>
                          <a:pt x="12" y="24"/>
                          <a:pt x="3" y="22"/>
                          <a:pt x="3" y="22"/>
                        </a:cubicBezTo>
                        <a:cubicBezTo>
                          <a:pt x="0" y="12"/>
                          <a:pt x="5" y="12"/>
                          <a:pt x="13" y="8"/>
                        </a:cubicBezTo>
                        <a:cubicBezTo>
                          <a:pt x="17" y="6"/>
                          <a:pt x="25" y="0"/>
                          <a:pt x="25" y="0"/>
                        </a:cubicBezTo>
                        <a:cubicBezTo>
                          <a:pt x="37" y="2"/>
                          <a:pt x="41" y="2"/>
                          <a:pt x="49" y="10"/>
                        </a:cubicBezTo>
                        <a:cubicBezTo>
                          <a:pt x="45" y="21"/>
                          <a:pt x="46" y="12"/>
                          <a:pt x="53" y="20"/>
                        </a:cubicBezTo>
                        <a:cubicBezTo>
                          <a:pt x="56" y="24"/>
                          <a:pt x="61" y="32"/>
                          <a:pt x="61" y="32"/>
                        </a:cubicBezTo>
                        <a:cubicBezTo>
                          <a:pt x="56" y="47"/>
                          <a:pt x="53" y="42"/>
                          <a:pt x="41" y="38"/>
                        </a:cubicBezTo>
                        <a:cubicBezTo>
                          <a:pt x="27" y="47"/>
                          <a:pt x="34" y="48"/>
                          <a:pt x="23" y="44"/>
                        </a:cubicBezTo>
                        <a:cubicBezTo>
                          <a:pt x="22" y="42"/>
                          <a:pt x="21" y="38"/>
                          <a:pt x="21" y="3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48" name="Freeform 24">
                    <a:extLst>
                      <a:ext uri="{FF2B5EF4-FFF2-40B4-BE49-F238E27FC236}">
                        <a16:creationId xmlns:a16="http://schemas.microsoft.com/office/drawing/2014/main" id="{E7F546E0-426A-4981-B8B8-452A1AEC8AA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1976" y="593"/>
                    <a:ext cx="122" cy="61"/>
                  </a:xfrm>
                  <a:custGeom>
                    <a:avLst/>
                    <a:gdLst>
                      <a:gd name="T0" fmla="*/ 0 w 286"/>
                      <a:gd name="T1" fmla="*/ 0 h 182"/>
                      <a:gd name="T2" fmla="*/ 0 w 286"/>
                      <a:gd name="T3" fmla="*/ 0 h 182"/>
                      <a:gd name="T4" fmla="*/ 0 w 286"/>
                      <a:gd name="T5" fmla="*/ 0 h 182"/>
                      <a:gd name="T6" fmla="*/ 0 w 286"/>
                      <a:gd name="T7" fmla="*/ 0 h 182"/>
                      <a:gd name="T8" fmla="*/ 0 w 286"/>
                      <a:gd name="T9" fmla="*/ 0 h 182"/>
                      <a:gd name="T10" fmla="*/ 0 w 286"/>
                      <a:gd name="T11" fmla="*/ 0 h 182"/>
                      <a:gd name="T12" fmla="*/ 0 w 286"/>
                      <a:gd name="T13" fmla="*/ 0 h 182"/>
                      <a:gd name="T14" fmla="*/ 0 w 286"/>
                      <a:gd name="T15" fmla="*/ 0 h 182"/>
                      <a:gd name="T16" fmla="*/ 0 w 286"/>
                      <a:gd name="T17" fmla="*/ 0 h 182"/>
                      <a:gd name="T18" fmla="*/ 0 w 286"/>
                      <a:gd name="T19" fmla="*/ 0 h 182"/>
                      <a:gd name="T20" fmla="*/ 0 w 286"/>
                      <a:gd name="T21" fmla="*/ 0 h 182"/>
                      <a:gd name="T22" fmla="*/ 0 w 286"/>
                      <a:gd name="T23" fmla="*/ 0 h 182"/>
                      <a:gd name="T24" fmla="*/ 0 w 286"/>
                      <a:gd name="T25" fmla="*/ 0 h 182"/>
                      <a:gd name="T26" fmla="*/ 0 w 286"/>
                      <a:gd name="T27" fmla="*/ 0 h 182"/>
                      <a:gd name="T28" fmla="*/ 0 w 286"/>
                      <a:gd name="T29" fmla="*/ 0 h 182"/>
                      <a:gd name="T30" fmla="*/ 0 w 286"/>
                      <a:gd name="T31" fmla="*/ 0 h 182"/>
                      <a:gd name="T32" fmla="*/ 0 w 286"/>
                      <a:gd name="T33" fmla="*/ 0 h 182"/>
                      <a:gd name="T34" fmla="*/ 0 w 286"/>
                      <a:gd name="T35" fmla="*/ 0 h 182"/>
                      <a:gd name="T36" fmla="*/ 0 w 286"/>
                      <a:gd name="T37" fmla="*/ 0 h 182"/>
                      <a:gd name="T38" fmla="*/ 0 w 286"/>
                      <a:gd name="T39" fmla="*/ 0 h 182"/>
                      <a:gd name="T40" fmla="*/ 0 w 286"/>
                      <a:gd name="T41" fmla="*/ 0 h 182"/>
                      <a:gd name="T42" fmla="*/ 0 w 286"/>
                      <a:gd name="T43" fmla="*/ 0 h 182"/>
                      <a:gd name="T44" fmla="*/ 0 w 286"/>
                      <a:gd name="T45" fmla="*/ 0 h 182"/>
                      <a:gd name="T46" fmla="*/ 0 w 286"/>
                      <a:gd name="T47" fmla="*/ 0 h 182"/>
                      <a:gd name="T48" fmla="*/ 0 w 286"/>
                      <a:gd name="T49" fmla="*/ 0 h 182"/>
                      <a:gd name="T50" fmla="*/ 0 w 286"/>
                      <a:gd name="T51" fmla="*/ 0 h 182"/>
                      <a:gd name="T52" fmla="*/ 0 w 286"/>
                      <a:gd name="T53" fmla="*/ 0 h 182"/>
                      <a:gd name="T54" fmla="*/ 0 w 286"/>
                      <a:gd name="T55" fmla="*/ 0 h 182"/>
                      <a:gd name="T56" fmla="*/ 0 w 286"/>
                      <a:gd name="T57" fmla="*/ 0 h 182"/>
                      <a:gd name="T58" fmla="*/ 0 w 286"/>
                      <a:gd name="T59" fmla="*/ 0 h 182"/>
                      <a:gd name="T60" fmla="*/ 0 w 286"/>
                      <a:gd name="T61" fmla="*/ 0 h 182"/>
                      <a:gd name="T62" fmla="*/ 0 w 286"/>
                      <a:gd name="T63" fmla="*/ 0 h 182"/>
                      <a:gd name="T64" fmla="*/ 0 w 286"/>
                      <a:gd name="T65" fmla="*/ 0 h 182"/>
                      <a:gd name="T66" fmla="*/ 0 w 286"/>
                      <a:gd name="T67" fmla="*/ 0 h 182"/>
                      <a:gd name="T68" fmla="*/ 0 w 286"/>
                      <a:gd name="T69" fmla="*/ 0 h 182"/>
                      <a:gd name="T70" fmla="*/ 0 w 286"/>
                      <a:gd name="T71" fmla="*/ 0 h 182"/>
                      <a:gd name="T72" fmla="*/ 0 w 286"/>
                      <a:gd name="T73" fmla="*/ 0 h 182"/>
                      <a:gd name="T74" fmla="*/ 0 w 286"/>
                      <a:gd name="T75" fmla="*/ 0 h 182"/>
                      <a:gd name="T76" fmla="*/ 0 w 286"/>
                      <a:gd name="T77" fmla="*/ 0 h 182"/>
                      <a:gd name="T78" fmla="*/ 0 w 286"/>
                      <a:gd name="T79" fmla="*/ 0 h 182"/>
                      <a:gd name="T80" fmla="*/ 0 w 286"/>
                      <a:gd name="T81" fmla="*/ 0 h 182"/>
                      <a:gd name="T82" fmla="*/ 0 w 286"/>
                      <a:gd name="T83" fmla="*/ 0 h 182"/>
                      <a:gd name="T84" fmla="*/ 0 w 286"/>
                      <a:gd name="T85" fmla="*/ 0 h 182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</a:gdLst>
                    <a:ahLst/>
                    <a:cxnLst>
                      <a:cxn ang="T86">
                        <a:pos x="T0" y="T1"/>
                      </a:cxn>
                      <a:cxn ang="T87">
                        <a:pos x="T2" y="T3"/>
                      </a:cxn>
                      <a:cxn ang="T88">
                        <a:pos x="T4" y="T5"/>
                      </a:cxn>
                      <a:cxn ang="T89">
                        <a:pos x="T6" y="T7"/>
                      </a:cxn>
                      <a:cxn ang="T90">
                        <a:pos x="T8" y="T9"/>
                      </a:cxn>
                      <a:cxn ang="T91">
                        <a:pos x="T10" y="T11"/>
                      </a:cxn>
                      <a:cxn ang="T92">
                        <a:pos x="T12" y="T13"/>
                      </a:cxn>
                      <a:cxn ang="T93">
                        <a:pos x="T14" y="T15"/>
                      </a:cxn>
                      <a:cxn ang="T94">
                        <a:pos x="T16" y="T17"/>
                      </a:cxn>
                      <a:cxn ang="T95">
                        <a:pos x="T18" y="T19"/>
                      </a:cxn>
                      <a:cxn ang="T96">
                        <a:pos x="T20" y="T21"/>
                      </a:cxn>
                      <a:cxn ang="T97">
                        <a:pos x="T22" y="T23"/>
                      </a:cxn>
                      <a:cxn ang="T98">
                        <a:pos x="T24" y="T25"/>
                      </a:cxn>
                      <a:cxn ang="T99">
                        <a:pos x="T26" y="T27"/>
                      </a:cxn>
                      <a:cxn ang="T100">
                        <a:pos x="T28" y="T29"/>
                      </a:cxn>
                      <a:cxn ang="T101">
                        <a:pos x="T30" y="T31"/>
                      </a:cxn>
                      <a:cxn ang="T102">
                        <a:pos x="T32" y="T33"/>
                      </a:cxn>
                      <a:cxn ang="T103">
                        <a:pos x="T34" y="T35"/>
                      </a:cxn>
                      <a:cxn ang="T104">
                        <a:pos x="T36" y="T37"/>
                      </a:cxn>
                      <a:cxn ang="T105">
                        <a:pos x="T38" y="T39"/>
                      </a:cxn>
                      <a:cxn ang="T106">
                        <a:pos x="T40" y="T41"/>
                      </a:cxn>
                      <a:cxn ang="T107">
                        <a:pos x="T42" y="T43"/>
                      </a:cxn>
                      <a:cxn ang="T108">
                        <a:pos x="T44" y="T45"/>
                      </a:cxn>
                      <a:cxn ang="T109">
                        <a:pos x="T46" y="T47"/>
                      </a:cxn>
                      <a:cxn ang="T110">
                        <a:pos x="T48" y="T49"/>
                      </a:cxn>
                      <a:cxn ang="T111">
                        <a:pos x="T50" y="T51"/>
                      </a:cxn>
                      <a:cxn ang="T112">
                        <a:pos x="T52" y="T53"/>
                      </a:cxn>
                      <a:cxn ang="T113">
                        <a:pos x="T54" y="T55"/>
                      </a:cxn>
                      <a:cxn ang="T114">
                        <a:pos x="T56" y="T57"/>
                      </a:cxn>
                      <a:cxn ang="T115">
                        <a:pos x="T58" y="T59"/>
                      </a:cxn>
                      <a:cxn ang="T116">
                        <a:pos x="T60" y="T61"/>
                      </a:cxn>
                      <a:cxn ang="T117">
                        <a:pos x="T62" y="T63"/>
                      </a:cxn>
                      <a:cxn ang="T118">
                        <a:pos x="T64" y="T65"/>
                      </a:cxn>
                      <a:cxn ang="T119">
                        <a:pos x="T66" y="T67"/>
                      </a:cxn>
                      <a:cxn ang="T120">
                        <a:pos x="T68" y="T69"/>
                      </a:cxn>
                      <a:cxn ang="T121">
                        <a:pos x="T70" y="T71"/>
                      </a:cxn>
                      <a:cxn ang="T122">
                        <a:pos x="T72" y="T73"/>
                      </a:cxn>
                      <a:cxn ang="T123">
                        <a:pos x="T74" y="T75"/>
                      </a:cxn>
                      <a:cxn ang="T124">
                        <a:pos x="T76" y="T77"/>
                      </a:cxn>
                      <a:cxn ang="T125">
                        <a:pos x="T78" y="T79"/>
                      </a:cxn>
                      <a:cxn ang="T126">
                        <a:pos x="T80" y="T81"/>
                      </a:cxn>
                      <a:cxn ang="T127">
                        <a:pos x="T82" y="T83"/>
                      </a:cxn>
                      <a:cxn ang="T128">
                        <a:pos x="T84" y="T85"/>
                      </a:cxn>
                    </a:cxnLst>
                    <a:rect l="0" t="0" r="r" b="b"/>
                    <a:pathLst>
                      <a:path w="286" h="182">
                        <a:moveTo>
                          <a:pt x="46" y="28"/>
                        </a:moveTo>
                        <a:cubicBezTo>
                          <a:pt x="41" y="14"/>
                          <a:pt x="46" y="17"/>
                          <a:pt x="36" y="14"/>
                        </a:cubicBezTo>
                        <a:cubicBezTo>
                          <a:pt x="31" y="17"/>
                          <a:pt x="26" y="30"/>
                          <a:pt x="26" y="30"/>
                        </a:cubicBezTo>
                        <a:cubicBezTo>
                          <a:pt x="12" y="25"/>
                          <a:pt x="19" y="21"/>
                          <a:pt x="0" y="24"/>
                        </a:cubicBezTo>
                        <a:cubicBezTo>
                          <a:pt x="2" y="33"/>
                          <a:pt x="2" y="37"/>
                          <a:pt x="10" y="42"/>
                        </a:cubicBezTo>
                        <a:cubicBezTo>
                          <a:pt x="12" y="49"/>
                          <a:pt x="14" y="55"/>
                          <a:pt x="16" y="62"/>
                        </a:cubicBezTo>
                        <a:cubicBezTo>
                          <a:pt x="24" y="59"/>
                          <a:pt x="27" y="57"/>
                          <a:pt x="24" y="48"/>
                        </a:cubicBezTo>
                        <a:cubicBezTo>
                          <a:pt x="26" y="47"/>
                          <a:pt x="28" y="43"/>
                          <a:pt x="30" y="44"/>
                        </a:cubicBezTo>
                        <a:cubicBezTo>
                          <a:pt x="48" y="48"/>
                          <a:pt x="36" y="52"/>
                          <a:pt x="48" y="56"/>
                        </a:cubicBezTo>
                        <a:cubicBezTo>
                          <a:pt x="74" y="65"/>
                          <a:pt x="47" y="56"/>
                          <a:pt x="70" y="62"/>
                        </a:cubicBezTo>
                        <a:cubicBezTo>
                          <a:pt x="77" y="64"/>
                          <a:pt x="88" y="72"/>
                          <a:pt x="88" y="72"/>
                        </a:cubicBezTo>
                        <a:cubicBezTo>
                          <a:pt x="96" y="84"/>
                          <a:pt x="102" y="87"/>
                          <a:pt x="106" y="102"/>
                        </a:cubicBezTo>
                        <a:cubicBezTo>
                          <a:pt x="105" y="109"/>
                          <a:pt x="106" y="115"/>
                          <a:pt x="104" y="122"/>
                        </a:cubicBezTo>
                        <a:cubicBezTo>
                          <a:pt x="103" y="126"/>
                          <a:pt x="94" y="132"/>
                          <a:pt x="98" y="134"/>
                        </a:cubicBezTo>
                        <a:cubicBezTo>
                          <a:pt x="106" y="137"/>
                          <a:pt x="122" y="128"/>
                          <a:pt x="122" y="128"/>
                        </a:cubicBezTo>
                        <a:cubicBezTo>
                          <a:pt x="130" y="131"/>
                          <a:pt x="133" y="135"/>
                          <a:pt x="140" y="140"/>
                        </a:cubicBezTo>
                        <a:cubicBezTo>
                          <a:pt x="148" y="145"/>
                          <a:pt x="159" y="145"/>
                          <a:pt x="168" y="148"/>
                        </a:cubicBezTo>
                        <a:cubicBezTo>
                          <a:pt x="170" y="147"/>
                          <a:pt x="173" y="148"/>
                          <a:pt x="174" y="146"/>
                        </a:cubicBezTo>
                        <a:cubicBezTo>
                          <a:pt x="176" y="142"/>
                          <a:pt x="164" y="136"/>
                          <a:pt x="168" y="134"/>
                        </a:cubicBezTo>
                        <a:cubicBezTo>
                          <a:pt x="171" y="132"/>
                          <a:pt x="175" y="135"/>
                          <a:pt x="178" y="136"/>
                        </a:cubicBezTo>
                        <a:cubicBezTo>
                          <a:pt x="182" y="131"/>
                          <a:pt x="186" y="118"/>
                          <a:pt x="186" y="118"/>
                        </a:cubicBezTo>
                        <a:cubicBezTo>
                          <a:pt x="189" y="119"/>
                          <a:pt x="199" y="120"/>
                          <a:pt x="202" y="122"/>
                        </a:cubicBezTo>
                        <a:cubicBezTo>
                          <a:pt x="206" y="124"/>
                          <a:pt x="214" y="130"/>
                          <a:pt x="214" y="130"/>
                        </a:cubicBezTo>
                        <a:cubicBezTo>
                          <a:pt x="224" y="145"/>
                          <a:pt x="228" y="158"/>
                          <a:pt x="244" y="168"/>
                        </a:cubicBezTo>
                        <a:cubicBezTo>
                          <a:pt x="250" y="172"/>
                          <a:pt x="262" y="178"/>
                          <a:pt x="262" y="178"/>
                        </a:cubicBezTo>
                        <a:cubicBezTo>
                          <a:pt x="265" y="178"/>
                          <a:pt x="286" y="182"/>
                          <a:pt x="284" y="170"/>
                        </a:cubicBezTo>
                        <a:cubicBezTo>
                          <a:pt x="283" y="164"/>
                          <a:pt x="268" y="160"/>
                          <a:pt x="268" y="160"/>
                        </a:cubicBezTo>
                        <a:cubicBezTo>
                          <a:pt x="261" y="150"/>
                          <a:pt x="270" y="143"/>
                          <a:pt x="256" y="138"/>
                        </a:cubicBezTo>
                        <a:cubicBezTo>
                          <a:pt x="254" y="136"/>
                          <a:pt x="251" y="135"/>
                          <a:pt x="250" y="132"/>
                        </a:cubicBezTo>
                        <a:cubicBezTo>
                          <a:pt x="248" y="129"/>
                          <a:pt x="250" y="125"/>
                          <a:pt x="248" y="122"/>
                        </a:cubicBezTo>
                        <a:cubicBezTo>
                          <a:pt x="246" y="118"/>
                          <a:pt x="240" y="118"/>
                          <a:pt x="236" y="116"/>
                        </a:cubicBezTo>
                        <a:cubicBezTo>
                          <a:pt x="230" y="107"/>
                          <a:pt x="227" y="100"/>
                          <a:pt x="240" y="96"/>
                        </a:cubicBezTo>
                        <a:cubicBezTo>
                          <a:pt x="236" y="83"/>
                          <a:pt x="236" y="84"/>
                          <a:pt x="220" y="86"/>
                        </a:cubicBezTo>
                        <a:cubicBezTo>
                          <a:pt x="209" y="82"/>
                          <a:pt x="208" y="82"/>
                          <a:pt x="210" y="70"/>
                        </a:cubicBezTo>
                        <a:cubicBezTo>
                          <a:pt x="207" y="60"/>
                          <a:pt x="199" y="57"/>
                          <a:pt x="190" y="54"/>
                        </a:cubicBezTo>
                        <a:cubicBezTo>
                          <a:pt x="181" y="45"/>
                          <a:pt x="181" y="42"/>
                          <a:pt x="168" y="38"/>
                        </a:cubicBezTo>
                        <a:cubicBezTo>
                          <a:pt x="164" y="37"/>
                          <a:pt x="156" y="34"/>
                          <a:pt x="156" y="34"/>
                        </a:cubicBezTo>
                        <a:cubicBezTo>
                          <a:pt x="146" y="24"/>
                          <a:pt x="134" y="21"/>
                          <a:pt x="120" y="16"/>
                        </a:cubicBezTo>
                        <a:cubicBezTo>
                          <a:pt x="113" y="14"/>
                          <a:pt x="108" y="8"/>
                          <a:pt x="102" y="4"/>
                        </a:cubicBezTo>
                        <a:cubicBezTo>
                          <a:pt x="100" y="3"/>
                          <a:pt x="96" y="0"/>
                          <a:pt x="96" y="0"/>
                        </a:cubicBezTo>
                        <a:cubicBezTo>
                          <a:pt x="83" y="2"/>
                          <a:pt x="79" y="1"/>
                          <a:pt x="70" y="10"/>
                        </a:cubicBezTo>
                        <a:cubicBezTo>
                          <a:pt x="67" y="19"/>
                          <a:pt x="63" y="27"/>
                          <a:pt x="56" y="32"/>
                        </a:cubicBezTo>
                        <a:cubicBezTo>
                          <a:pt x="49" y="30"/>
                          <a:pt x="52" y="31"/>
                          <a:pt x="46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49" name="Freeform 25">
                    <a:extLst>
                      <a:ext uri="{FF2B5EF4-FFF2-40B4-BE49-F238E27FC236}">
                        <a16:creationId xmlns:a16="http://schemas.microsoft.com/office/drawing/2014/main" id="{2420FF18-134A-4020-9283-08A227CA86C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2082" y="599"/>
                    <a:ext cx="33" cy="26"/>
                  </a:xfrm>
                  <a:custGeom>
                    <a:avLst/>
                    <a:gdLst>
                      <a:gd name="T0" fmla="*/ 0 w 78"/>
                      <a:gd name="T1" fmla="*/ 0 h 78"/>
                      <a:gd name="T2" fmla="*/ 0 w 78"/>
                      <a:gd name="T3" fmla="*/ 0 h 78"/>
                      <a:gd name="T4" fmla="*/ 0 w 78"/>
                      <a:gd name="T5" fmla="*/ 0 h 78"/>
                      <a:gd name="T6" fmla="*/ 0 w 78"/>
                      <a:gd name="T7" fmla="*/ 0 h 78"/>
                      <a:gd name="T8" fmla="*/ 0 w 78"/>
                      <a:gd name="T9" fmla="*/ 0 h 78"/>
                      <a:gd name="T10" fmla="*/ 0 w 78"/>
                      <a:gd name="T11" fmla="*/ 0 h 78"/>
                      <a:gd name="T12" fmla="*/ 0 w 78"/>
                      <a:gd name="T13" fmla="*/ 0 h 78"/>
                      <a:gd name="T14" fmla="*/ 0 w 78"/>
                      <a:gd name="T15" fmla="*/ 0 h 78"/>
                      <a:gd name="T16" fmla="*/ 0 w 78"/>
                      <a:gd name="T17" fmla="*/ 0 h 78"/>
                      <a:gd name="T18" fmla="*/ 0 w 78"/>
                      <a:gd name="T19" fmla="*/ 0 h 78"/>
                      <a:gd name="T20" fmla="*/ 0 w 78"/>
                      <a:gd name="T21" fmla="*/ 0 h 78"/>
                      <a:gd name="T22" fmla="*/ 0 w 78"/>
                      <a:gd name="T23" fmla="*/ 0 h 78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78" h="78">
                        <a:moveTo>
                          <a:pt x="1" y="58"/>
                        </a:moveTo>
                        <a:cubicBezTo>
                          <a:pt x="6" y="44"/>
                          <a:pt x="18" y="57"/>
                          <a:pt x="27" y="60"/>
                        </a:cubicBezTo>
                        <a:cubicBezTo>
                          <a:pt x="35" y="57"/>
                          <a:pt x="38" y="52"/>
                          <a:pt x="45" y="48"/>
                        </a:cubicBezTo>
                        <a:cubicBezTo>
                          <a:pt x="48" y="40"/>
                          <a:pt x="51" y="36"/>
                          <a:pt x="57" y="30"/>
                        </a:cubicBezTo>
                        <a:cubicBezTo>
                          <a:pt x="55" y="23"/>
                          <a:pt x="43" y="14"/>
                          <a:pt x="43" y="14"/>
                        </a:cubicBezTo>
                        <a:cubicBezTo>
                          <a:pt x="33" y="0"/>
                          <a:pt x="30" y="1"/>
                          <a:pt x="43" y="4"/>
                        </a:cubicBezTo>
                        <a:cubicBezTo>
                          <a:pt x="54" y="11"/>
                          <a:pt x="58" y="22"/>
                          <a:pt x="71" y="26"/>
                        </a:cubicBezTo>
                        <a:cubicBezTo>
                          <a:pt x="78" y="37"/>
                          <a:pt x="78" y="46"/>
                          <a:pt x="67" y="54"/>
                        </a:cubicBezTo>
                        <a:cubicBezTo>
                          <a:pt x="51" y="49"/>
                          <a:pt x="53" y="71"/>
                          <a:pt x="33" y="78"/>
                        </a:cubicBezTo>
                        <a:cubicBezTo>
                          <a:pt x="16" y="72"/>
                          <a:pt x="25" y="76"/>
                          <a:pt x="9" y="66"/>
                        </a:cubicBezTo>
                        <a:cubicBezTo>
                          <a:pt x="7" y="65"/>
                          <a:pt x="3" y="62"/>
                          <a:pt x="3" y="62"/>
                        </a:cubicBezTo>
                        <a:cubicBezTo>
                          <a:pt x="0" y="54"/>
                          <a:pt x="13" y="42"/>
                          <a:pt x="1" y="5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50" name="Freeform 26">
                    <a:extLst>
                      <a:ext uri="{FF2B5EF4-FFF2-40B4-BE49-F238E27FC236}">
                        <a16:creationId xmlns:a16="http://schemas.microsoft.com/office/drawing/2014/main" id="{8D196746-1FBD-4BE4-A03B-FBCE2DC3D5D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2152" y="544"/>
                    <a:ext cx="8" cy="6"/>
                  </a:xfrm>
                  <a:custGeom>
                    <a:avLst/>
                    <a:gdLst>
                      <a:gd name="T0" fmla="*/ 0 w 17"/>
                      <a:gd name="T1" fmla="*/ 0 h 18"/>
                      <a:gd name="T2" fmla="*/ 0 w 17"/>
                      <a:gd name="T3" fmla="*/ 0 h 18"/>
                      <a:gd name="T4" fmla="*/ 0 w 17"/>
                      <a:gd name="T5" fmla="*/ 0 h 18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17" h="18">
                        <a:moveTo>
                          <a:pt x="3" y="4"/>
                        </a:moveTo>
                        <a:cubicBezTo>
                          <a:pt x="17" y="7"/>
                          <a:pt x="16" y="18"/>
                          <a:pt x="3" y="14"/>
                        </a:cubicBezTo>
                        <a:cubicBezTo>
                          <a:pt x="0" y="6"/>
                          <a:pt x="7" y="0"/>
                          <a:pt x="3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51" name="Freeform 27">
                    <a:extLst>
                      <a:ext uri="{FF2B5EF4-FFF2-40B4-BE49-F238E27FC236}">
                        <a16:creationId xmlns:a16="http://schemas.microsoft.com/office/drawing/2014/main" id="{F6E54D80-0825-4F3C-80E8-1A3198934B4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2194" y="584"/>
                    <a:ext cx="11" cy="8"/>
                  </a:xfrm>
                  <a:custGeom>
                    <a:avLst/>
                    <a:gdLst>
                      <a:gd name="T0" fmla="*/ 0 w 26"/>
                      <a:gd name="T1" fmla="*/ 0 h 22"/>
                      <a:gd name="T2" fmla="*/ 0 w 26"/>
                      <a:gd name="T3" fmla="*/ 0 h 22"/>
                      <a:gd name="T4" fmla="*/ 0 w 26"/>
                      <a:gd name="T5" fmla="*/ 0 h 22"/>
                      <a:gd name="T6" fmla="*/ 0 w 26"/>
                      <a:gd name="T7" fmla="*/ 0 h 22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26" h="22">
                        <a:moveTo>
                          <a:pt x="8" y="14"/>
                        </a:moveTo>
                        <a:cubicBezTo>
                          <a:pt x="5" y="6"/>
                          <a:pt x="5" y="3"/>
                          <a:pt x="14" y="0"/>
                        </a:cubicBezTo>
                        <a:cubicBezTo>
                          <a:pt x="26" y="4"/>
                          <a:pt x="23" y="16"/>
                          <a:pt x="14" y="22"/>
                        </a:cubicBezTo>
                        <a:cubicBezTo>
                          <a:pt x="0" y="17"/>
                          <a:pt x="13" y="3"/>
                          <a:pt x="8" y="1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52" name="Freeform 28">
                    <a:extLst>
                      <a:ext uri="{FF2B5EF4-FFF2-40B4-BE49-F238E27FC236}">
                        <a16:creationId xmlns:a16="http://schemas.microsoft.com/office/drawing/2014/main" id="{F9FA9EFB-5EB6-4B42-B23D-D64FCE0EEFE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2059" y="494"/>
                    <a:ext cx="8" cy="5"/>
                  </a:xfrm>
                  <a:custGeom>
                    <a:avLst/>
                    <a:gdLst>
                      <a:gd name="T0" fmla="*/ 0 w 20"/>
                      <a:gd name="T1" fmla="*/ 0 h 15"/>
                      <a:gd name="T2" fmla="*/ 0 w 20"/>
                      <a:gd name="T3" fmla="*/ 0 h 15"/>
                      <a:gd name="T4" fmla="*/ 0 w 20"/>
                      <a:gd name="T5" fmla="*/ 0 h 15"/>
                      <a:gd name="T6" fmla="*/ 0 w 20"/>
                      <a:gd name="T7" fmla="*/ 0 h 15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1"/>
                          <a:pt x="6" y="0"/>
                          <a:pt x="17" y="2"/>
                        </a:cubicBezTo>
                        <a:cubicBezTo>
                          <a:pt x="20" y="10"/>
                          <a:pt x="18" y="15"/>
                          <a:pt x="9" y="12"/>
                        </a:cubicBezTo>
                        <a:cubicBezTo>
                          <a:pt x="4" y="4"/>
                          <a:pt x="4" y="4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53" name="Freeform 29">
                    <a:extLst>
                      <a:ext uri="{FF2B5EF4-FFF2-40B4-BE49-F238E27FC236}">
                        <a16:creationId xmlns:a16="http://schemas.microsoft.com/office/drawing/2014/main" id="{B1930467-76B9-4820-BD7C-092879685B0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1988" y="536"/>
                    <a:ext cx="8" cy="5"/>
                  </a:xfrm>
                  <a:custGeom>
                    <a:avLst/>
                    <a:gdLst>
                      <a:gd name="T0" fmla="*/ 0 w 20"/>
                      <a:gd name="T1" fmla="*/ 0 h 15"/>
                      <a:gd name="T2" fmla="*/ 0 w 20"/>
                      <a:gd name="T3" fmla="*/ 0 h 15"/>
                      <a:gd name="T4" fmla="*/ 0 w 20"/>
                      <a:gd name="T5" fmla="*/ 0 h 15"/>
                      <a:gd name="T6" fmla="*/ 0 w 20"/>
                      <a:gd name="T7" fmla="*/ 0 h 15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2"/>
                          <a:pt x="3" y="0"/>
                          <a:pt x="15" y="2"/>
                        </a:cubicBezTo>
                        <a:cubicBezTo>
                          <a:pt x="16" y="4"/>
                          <a:pt x="20" y="12"/>
                          <a:pt x="15" y="14"/>
                        </a:cubicBezTo>
                        <a:cubicBezTo>
                          <a:pt x="12" y="15"/>
                          <a:pt x="7" y="12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54" name="Freeform 30">
                    <a:extLst>
                      <a:ext uri="{FF2B5EF4-FFF2-40B4-BE49-F238E27FC236}">
                        <a16:creationId xmlns:a16="http://schemas.microsoft.com/office/drawing/2014/main" id="{5C83DFEB-572A-4B7A-B4DD-6EEA8663514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1910" y="523"/>
                    <a:ext cx="34" cy="27"/>
                  </a:xfrm>
                  <a:custGeom>
                    <a:avLst/>
                    <a:gdLst>
                      <a:gd name="T0" fmla="*/ 0 w 80"/>
                      <a:gd name="T1" fmla="*/ 0 h 80"/>
                      <a:gd name="T2" fmla="*/ 0 w 80"/>
                      <a:gd name="T3" fmla="*/ 0 h 80"/>
                      <a:gd name="T4" fmla="*/ 0 w 80"/>
                      <a:gd name="T5" fmla="*/ 0 h 80"/>
                      <a:gd name="T6" fmla="*/ 0 w 80"/>
                      <a:gd name="T7" fmla="*/ 0 h 80"/>
                      <a:gd name="T8" fmla="*/ 0 w 80"/>
                      <a:gd name="T9" fmla="*/ 0 h 80"/>
                      <a:gd name="T10" fmla="*/ 0 w 80"/>
                      <a:gd name="T11" fmla="*/ 0 h 80"/>
                      <a:gd name="T12" fmla="*/ 0 w 80"/>
                      <a:gd name="T13" fmla="*/ 0 h 80"/>
                      <a:gd name="T14" fmla="*/ 0 w 80"/>
                      <a:gd name="T15" fmla="*/ 0 h 80"/>
                      <a:gd name="T16" fmla="*/ 0 w 80"/>
                      <a:gd name="T17" fmla="*/ 0 h 80"/>
                      <a:gd name="T18" fmla="*/ 0 w 80"/>
                      <a:gd name="T19" fmla="*/ 0 h 80"/>
                      <a:gd name="T20" fmla="*/ 0 w 80"/>
                      <a:gd name="T21" fmla="*/ 0 h 80"/>
                      <a:gd name="T22" fmla="*/ 0 w 80"/>
                      <a:gd name="T23" fmla="*/ 0 h 80"/>
                      <a:gd name="T24" fmla="*/ 0 w 80"/>
                      <a:gd name="T25" fmla="*/ 0 h 80"/>
                      <a:gd name="T26" fmla="*/ 0 w 80"/>
                      <a:gd name="T27" fmla="*/ 0 h 80"/>
                      <a:gd name="T28" fmla="*/ 0 w 80"/>
                      <a:gd name="T29" fmla="*/ 0 h 80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</a:gdLst>
                    <a:ahLst/>
                    <a:cxnLst>
                      <a:cxn ang="T30">
                        <a:pos x="T0" y="T1"/>
                      </a:cxn>
                      <a:cxn ang="T31">
                        <a:pos x="T2" y="T3"/>
                      </a:cxn>
                      <a:cxn ang="T32">
                        <a:pos x="T4" y="T5"/>
                      </a:cxn>
                      <a:cxn ang="T33">
                        <a:pos x="T6" y="T7"/>
                      </a:cxn>
                      <a:cxn ang="T34">
                        <a:pos x="T8" y="T9"/>
                      </a:cxn>
                      <a:cxn ang="T35">
                        <a:pos x="T10" y="T11"/>
                      </a:cxn>
                      <a:cxn ang="T36">
                        <a:pos x="T12" y="T13"/>
                      </a:cxn>
                      <a:cxn ang="T37">
                        <a:pos x="T14" y="T15"/>
                      </a:cxn>
                      <a:cxn ang="T38">
                        <a:pos x="T16" y="T17"/>
                      </a:cxn>
                      <a:cxn ang="T39">
                        <a:pos x="T18" y="T19"/>
                      </a:cxn>
                      <a:cxn ang="T40">
                        <a:pos x="T20" y="T21"/>
                      </a:cxn>
                      <a:cxn ang="T41">
                        <a:pos x="T22" y="T23"/>
                      </a:cxn>
                      <a:cxn ang="T42">
                        <a:pos x="T24" y="T25"/>
                      </a:cxn>
                      <a:cxn ang="T43">
                        <a:pos x="T26" y="T27"/>
                      </a:cxn>
                      <a:cxn ang="T44">
                        <a:pos x="T28" y="T29"/>
                      </a:cxn>
                    </a:cxnLst>
                    <a:rect l="0" t="0" r="r" b="b"/>
                    <a:pathLst>
                      <a:path w="80" h="80">
                        <a:moveTo>
                          <a:pt x="0" y="50"/>
                        </a:moveTo>
                        <a:cubicBezTo>
                          <a:pt x="1" y="47"/>
                          <a:pt x="12" y="25"/>
                          <a:pt x="14" y="24"/>
                        </a:cubicBezTo>
                        <a:cubicBezTo>
                          <a:pt x="17" y="22"/>
                          <a:pt x="26" y="20"/>
                          <a:pt x="26" y="20"/>
                        </a:cubicBezTo>
                        <a:cubicBezTo>
                          <a:pt x="34" y="23"/>
                          <a:pt x="40" y="21"/>
                          <a:pt x="48" y="18"/>
                        </a:cubicBezTo>
                        <a:cubicBezTo>
                          <a:pt x="52" y="12"/>
                          <a:pt x="54" y="6"/>
                          <a:pt x="58" y="0"/>
                        </a:cubicBezTo>
                        <a:cubicBezTo>
                          <a:pt x="70" y="4"/>
                          <a:pt x="76" y="28"/>
                          <a:pt x="80" y="40"/>
                        </a:cubicBezTo>
                        <a:cubicBezTo>
                          <a:pt x="75" y="54"/>
                          <a:pt x="80" y="50"/>
                          <a:pt x="70" y="56"/>
                        </a:cubicBezTo>
                        <a:cubicBezTo>
                          <a:pt x="61" y="53"/>
                          <a:pt x="59" y="54"/>
                          <a:pt x="54" y="62"/>
                        </a:cubicBezTo>
                        <a:cubicBezTo>
                          <a:pt x="57" y="71"/>
                          <a:pt x="56" y="75"/>
                          <a:pt x="48" y="80"/>
                        </a:cubicBezTo>
                        <a:cubicBezTo>
                          <a:pt x="40" y="77"/>
                          <a:pt x="39" y="72"/>
                          <a:pt x="32" y="68"/>
                        </a:cubicBezTo>
                        <a:cubicBezTo>
                          <a:pt x="26" y="59"/>
                          <a:pt x="30" y="57"/>
                          <a:pt x="38" y="52"/>
                        </a:cubicBezTo>
                        <a:cubicBezTo>
                          <a:pt x="41" y="42"/>
                          <a:pt x="39" y="34"/>
                          <a:pt x="30" y="28"/>
                        </a:cubicBezTo>
                        <a:cubicBezTo>
                          <a:pt x="20" y="31"/>
                          <a:pt x="30" y="40"/>
                          <a:pt x="20" y="48"/>
                        </a:cubicBezTo>
                        <a:cubicBezTo>
                          <a:pt x="16" y="51"/>
                          <a:pt x="8" y="56"/>
                          <a:pt x="8" y="56"/>
                        </a:cubicBezTo>
                        <a:cubicBezTo>
                          <a:pt x="2" y="50"/>
                          <a:pt x="5" y="50"/>
                          <a:pt x="0" y="5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55" name="Freeform 31">
                    <a:extLst>
                      <a:ext uri="{FF2B5EF4-FFF2-40B4-BE49-F238E27FC236}">
                        <a16:creationId xmlns:a16="http://schemas.microsoft.com/office/drawing/2014/main" id="{245A7693-1EB9-4B80-BDD2-DE7E57AB6D6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1899" y="466"/>
                    <a:ext cx="40" cy="58"/>
                  </a:xfrm>
                  <a:custGeom>
                    <a:avLst/>
                    <a:gdLst>
                      <a:gd name="T0" fmla="*/ 0 w 94"/>
                      <a:gd name="T1" fmla="*/ 0 h 174"/>
                      <a:gd name="T2" fmla="*/ 0 w 94"/>
                      <a:gd name="T3" fmla="*/ 0 h 174"/>
                      <a:gd name="T4" fmla="*/ 0 w 94"/>
                      <a:gd name="T5" fmla="*/ 0 h 174"/>
                      <a:gd name="T6" fmla="*/ 0 w 94"/>
                      <a:gd name="T7" fmla="*/ 0 h 174"/>
                      <a:gd name="T8" fmla="*/ 0 w 94"/>
                      <a:gd name="T9" fmla="*/ 0 h 174"/>
                      <a:gd name="T10" fmla="*/ 0 w 94"/>
                      <a:gd name="T11" fmla="*/ 0 h 174"/>
                      <a:gd name="T12" fmla="*/ 0 w 94"/>
                      <a:gd name="T13" fmla="*/ 0 h 174"/>
                      <a:gd name="T14" fmla="*/ 0 w 94"/>
                      <a:gd name="T15" fmla="*/ 0 h 174"/>
                      <a:gd name="T16" fmla="*/ 0 w 94"/>
                      <a:gd name="T17" fmla="*/ 0 h 174"/>
                      <a:gd name="T18" fmla="*/ 0 w 94"/>
                      <a:gd name="T19" fmla="*/ 0 h 174"/>
                      <a:gd name="T20" fmla="*/ 0 w 94"/>
                      <a:gd name="T21" fmla="*/ 0 h 174"/>
                      <a:gd name="T22" fmla="*/ 0 w 94"/>
                      <a:gd name="T23" fmla="*/ 0 h 174"/>
                      <a:gd name="T24" fmla="*/ 0 w 94"/>
                      <a:gd name="T25" fmla="*/ 0 h 174"/>
                      <a:gd name="T26" fmla="*/ 0 w 94"/>
                      <a:gd name="T27" fmla="*/ 0 h 174"/>
                      <a:gd name="T28" fmla="*/ 0 w 94"/>
                      <a:gd name="T29" fmla="*/ 0 h 174"/>
                      <a:gd name="T30" fmla="*/ 0 w 94"/>
                      <a:gd name="T31" fmla="*/ 0 h 174"/>
                      <a:gd name="T32" fmla="*/ 0 w 94"/>
                      <a:gd name="T33" fmla="*/ 0 h 174"/>
                      <a:gd name="T34" fmla="*/ 0 w 94"/>
                      <a:gd name="T35" fmla="*/ 0 h 174"/>
                      <a:gd name="T36" fmla="*/ 0 w 94"/>
                      <a:gd name="T37" fmla="*/ 0 h 174"/>
                      <a:gd name="T38" fmla="*/ 0 w 94"/>
                      <a:gd name="T39" fmla="*/ 0 h 174"/>
                      <a:gd name="T40" fmla="*/ 0 w 94"/>
                      <a:gd name="T41" fmla="*/ 0 h 174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</a:gdLst>
                    <a:ahLst/>
                    <a:cxnLst>
                      <a:cxn ang="T42">
                        <a:pos x="T0" y="T1"/>
                      </a:cxn>
                      <a:cxn ang="T43">
                        <a:pos x="T2" y="T3"/>
                      </a:cxn>
                      <a:cxn ang="T44">
                        <a:pos x="T4" y="T5"/>
                      </a:cxn>
                      <a:cxn ang="T45">
                        <a:pos x="T6" y="T7"/>
                      </a:cxn>
                      <a:cxn ang="T46">
                        <a:pos x="T8" y="T9"/>
                      </a:cxn>
                      <a:cxn ang="T47">
                        <a:pos x="T10" y="T11"/>
                      </a:cxn>
                      <a:cxn ang="T48">
                        <a:pos x="T12" y="T13"/>
                      </a:cxn>
                      <a:cxn ang="T49">
                        <a:pos x="T14" y="T15"/>
                      </a:cxn>
                      <a:cxn ang="T50">
                        <a:pos x="T16" y="T17"/>
                      </a:cxn>
                      <a:cxn ang="T51">
                        <a:pos x="T18" y="T19"/>
                      </a:cxn>
                      <a:cxn ang="T52">
                        <a:pos x="T20" y="T21"/>
                      </a:cxn>
                      <a:cxn ang="T53">
                        <a:pos x="T22" y="T23"/>
                      </a:cxn>
                      <a:cxn ang="T54">
                        <a:pos x="T24" y="T25"/>
                      </a:cxn>
                      <a:cxn ang="T55">
                        <a:pos x="T26" y="T27"/>
                      </a:cxn>
                      <a:cxn ang="T56">
                        <a:pos x="T28" y="T29"/>
                      </a:cxn>
                      <a:cxn ang="T57">
                        <a:pos x="T30" y="T31"/>
                      </a:cxn>
                      <a:cxn ang="T58">
                        <a:pos x="T32" y="T33"/>
                      </a:cxn>
                      <a:cxn ang="T59">
                        <a:pos x="T34" y="T35"/>
                      </a:cxn>
                      <a:cxn ang="T60">
                        <a:pos x="T36" y="T37"/>
                      </a:cxn>
                      <a:cxn ang="T61">
                        <a:pos x="T38" y="T39"/>
                      </a:cxn>
                      <a:cxn ang="T62">
                        <a:pos x="T40" y="T41"/>
                      </a:cxn>
                    </a:cxnLst>
                    <a:rect l="0" t="0" r="r" b="b"/>
                    <a:pathLst>
                      <a:path w="94" h="174">
                        <a:moveTo>
                          <a:pt x="14" y="96"/>
                        </a:moveTo>
                        <a:cubicBezTo>
                          <a:pt x="11" y="109"/>
                          <a:pt x="15" y="120"/>
                          <a:pt x="26" y="128"/>
                        </a:cubicBezTo>
                        <a:cubicBezTo>
                          <a:pt x="34" y="120"/>
                          <a:pt x="35" y="119"/>
                          <a:pt x="32" y="108"/>
                        </a:cubicBezTo>
                        <a:cubicBezTo>
                          <a:pt x="35" y="92"/>
                          <a:pt x="39" y="92"/>
                          <a:pt x="52" y="100"/>
                        </a:cubicBezTo>
                        <a:cubicBezTo>
                          <a:pt x="59" y="110"/>
                          <a:pt x="49" y="114"/>
                          <a:pt x="46" y="124"/>
                        </a:cubicBezTo>
                        <a:cubicBezTo>
                          <a:pt x="50" y="137"/>
                          <a:pt x="57" y="129"/>
                          <a:pt x="66" y="126"/>
                        </a:cubicBezTo>
                        <a:cubicBezTo>
                          <a:pt x="77" y="129"/>
                          <a:pt x="79" y="131"/>
                          <a:pt x="76" y="142"/>
                        </a:cubicBezTo>
                        <a:cubicBezTo>
                          <a:pt x="67" y="139"/>
                          <a:pt x="65" y="141"/>
                          <a:pt x="58" y="148"/>
                        </a:cubicBezTo>
                        <a:cubicBezTo>
                          <a:pt x="60" y="160"/>
                          <a:pt x="62" y="170"/>
                          <a:pt x="74" y="174"/>
                        </a:cubicBezTo>
                        <a:cubicBezTo>
                          <a:pt x="77" y="165"/>
                          <a:pt x="74" y="157"/>
                          <a:pt x="84" y="154"/>
                        </a:cubicBezTo>
                        <a:cubicBezTo>
                          <a:pt x="91" y="143"/>
                          <a:pt x="94" y="122"/>
                          <a:pt x="82" y="112"/>
                        </a:cubicBezTo>
                        <a:cubicBezTo>
                          <a:pt x="77" y="108"/>
                          <a:pt x="66" y="108"/>
                          <a:pt x="60" y="106"/>
                        </a:cubicBezTo>
                        <a:cubicBezTo>
                          <a:pt x="65" y="92"/>
                          <a:pt x="66" y="87"/>
                          <a:pt x="50" y="82"/>
                        </a:cubicBezTo>
                        <a:cubicBezTo>
                          <a:pt x="48" y="82"/>
                          <a:pt x="37" y="86"/>
                          <a:pt x="34" y="82"/>
                        </a:cubicBezTo>
                        <a:cubicBezTo>
                          <a:pt x="32" y="79"/>
                          <a:pt x="30" y="70"/>
                          <a:pt x="30" y="70"/>
                        </a:cubicBezTo>
                        <a:cubicBezTo>
                          <a:pt x="32" y="54"/>
                          <a:pt x="32" y="52"/>
                          <a:pt x="42" y="42"/>
                        </a:cubicBezTo>
                        <a:cubicBezTo>
                          <a:pt x="41" y="30"/>
                          <a:pt x="45" y="5"/>
                          <a:pt x="30" y="0"/>
                        </a:cubicBezTo>
                        <a:cubicBezTo>
                          <a:pt x="14" y="4"/>
                          <a:pt x="16" y="4"/>
                          <a:pt x="18" y="22"/>
                        </a:cubicBezTo>
                        <a:cubicBezTo>
                          <a:pt x="16" y="39"/>
                          <a:pt x="15" y="35"/>
                          <a:pt x="4" y="46"/>
                        </a:cubicBezTo>
                        <a:cubicBezTo>
                          <a:pt x="0" y="59"/>
                          <a:pt x="5" y="67"/>
                          <a:pt x="14" y="76"/>
                        </a:cubicBezTo>
                        <a:cubicBezTo>
                          <a:pt x="15" y="80"/>
                          <a:pt x="17" y="93"/>
                          <a:pt x="14" y="9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56" name="Freeform 32">
                    <a:extLst>
                      <a:ext uri="{FF2B5EF4-FFF2-40B4-BE49-F238E27FC236}">
                        <a16:creationId xmlns:a16="http://schemas.microsoft.com/office/drawing/2014/main" id="{56237250-E6B4-4067-B506-8110B2DA371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1909" y="508"/>
                    <a:ext cx="14" cy="17"/>
                  </a:xfrm>
                  <a:custGeom>
                    <a:avLst/>
                    <a:gdLst>
                      <a:gd name="T0" fmla="*/ 0 w 32"/>
                      <a:gd name="T1" fmla="*/ 0 h 50"/>
                      <a:gd name="T2" fmla="*/ 0 w 32"/>
                      <a:gd name="T3" fmla="*/ 0 h 50"/>
                      <a:gd name="T4" fmla="*/ 0 w 32"/>
                      <a:gd name="T5" fmla="*/ 0 h 50"/>
                      <a:gd name="T6" fmla="*/ 0 w 32"/>
                      <a:gd name="T7" fmla="*/ 0 h 50"/>
                      <a:gd name="T8" fmla="*/ 0 w 32"/>
                      <a:gd name="T9" fmla="*/ 0 h 50"/>
                      <a:gd name="T10" fmla="*/ 0 w 32"/>
                      <a:gd name="T11" fmla="*/ 0 h 50"/>
                      <a:gd name="T12" fmla="*/ 0 w 32"/>
                      <a:gd name="T13" fmla="*/ 0 h 50"/>
                      <a:gd name="T14" fmla="*/ 0 w 32"/>
                      <a:gd name="T15" fmla="*/ 0 h 5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32" h="50">
                        <a:moveTo>
                          <a:pt x="6" y="24"/>
                        </a:moveTo>
                        <a:cubicBezTo>
                          <a:pt x="0" y="15"/>
                          <a:pt x="3" y="6"/>
                          <a:pt x="12" y="0"/>
                        </a:cubicBezTo>
                        <a:cubicBezTo>
                          <a:pt x="23" y="3"/>
                          <a:pt x="23" y="5"/>
                          <a:pt x="20" y="16"/>
                        </a:cubicBezTo>
                        <a:cubicBezTo>
                          <a:pt x="21" y="19"/>
                          <a:pt x="20" y="22"/>
                          <a:pt x="22" y="24"/>
                        </a:cubicBezTo>
                        <a:cubicBezTo>
                          <a:pt x="23" y="26"/>
                          <a:pt x="27" y="24"/>
                          <a:pt x="28" y="26"/>
                        </a:cubicBezTo>
                        <a:cubicBezTo>
                          <a:pt x="30" y="29"/>
                          <a:pt x="32" y="38"/>
                          <a:pt x="32" y="38"/>
                        </a:cubicBezTo>
                        <a:cubicBezTo>
                          <a:pt x="29" y="46"/>
                          <a:pt x="26" y="47"/>
                          <a:pt x="18" y="50"/>
                        </a:cubicBezTo>
                        <a:cubicBezTo>
                          <a:pt x="12" y="41"/>
                          <a:pt x="18" y="24"/>
                          <a:pt x="6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57" name="Freeform 33">
                    <a:extLst>
                      <a:ext uri="{FF2B5EF4-FFF2-40B4-BE49-F238E27FC236}">
                        <a16:creationId xmlns:a16="http://schemas.microsoft.com/office/drawing/2014/main" id="{244A3209-7EF0-4113-879A-B02AD0B28FA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1881" y="512"/>
                    <a:ext cx="19" cy="17"/>
                  </a:xfrm>
                  <a:custGeom>
                    <a:avLst/>
                    <a:gdLst>
                      <a:gd name="T0" fmla="*/ 0 w 43"/>
                      <a:gd name="T1" fmla="*/ 0 h 50"/>
                      <a:gd name="T2" fmla="*/ 0 w 43"/>
                      <a:gd name="T3" fmla="*/ 0 h 50"/>
                      <a:gd name="T4" fmla="*/ 0 w 43"/>
                      <a:gd name="T5" fmla="*/ 0 h 50"/>
                      <a:gd name="T6" fmla="*/ 0 w 43"/>
                      <a:gd name="T7" fmla="*/ 0 h 50"/>
                      <a:gd name="T8" fmla="*/ 0 w 43"/>
                      <a:gd name="T9" fmla="*/ 0 h 50"/>
                      <a:gd name="T10" fmla="*/ 0 w 43"/>
                      <a:gd name="T11" fmla="*/ 0 h 50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43" h="50">
                        <a:moveTo>
                          <a:pt x="0" y="44"/>
                        </a:moveTo>
                        <a:cubicBezTo>
                          <a:pt x="6" y="38"/>
                          <a:pt x="18" y="29"/>
                          <a:pt x="22" y="20"/>
                        </a:cubicBezTo>
                        <a:cubicBezTo>
                          <a:pt x="27" y="10"/>
                          <a:pt x="25" y="4"/>
                          <a:pt x="36" y="0"/>
                        </a:cubicBezTo>
                        <a:cubicBezTo>
                          <a:pt x="43" y="11"/>
                          <a:pt x="36" y="24"/>
                          <a:pt x="24" y="28"/>
                        </a:cubicBezTo>
                        <a:cubicBezTo>
                          <a:pt x="21" y="38"/>
                          <a:pt x="12" y="47"/>
                          <a:pt x="2" y="50"/>
                        </a:cubicBezTo>
                        <a:cubicBezTo>
                          <a:pt x="1" y="48"/>
                          <a:pt x="0" y="44"/>
                          <a:pt x="0" y="4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58" name="Freeform 34">
                    <a:extLst>
                      <a:ext uri="{FF2B5EF4-FFF2-40B4-BE49-F238E27FC236}">
                        <a16:creationId xmlns:a16="http://schemas.microsoft.com/office/drawing/2014/main" id="{9C1B5C73-F5C8-4DAD-9983-24AF182875E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2930" y="489"/>
                    <a:ext cx="299" cy="179"/>
                  </a:xfrm>
                  <a:custGeom>
                    <a:avLst/>
                    <a:gdLst>
                      <a:gd name="T0" fmla="*/ 1 w 471"/>
                      <a:gd name="T1" fmla="*/ 1 h 281"/>
                      <a:gd name="T2" fmla="*/ 1 w 471"/>
                      <a:gd name="T3" fmla="*/ 1 h 281"/>
                      <a:gd name="T4" fmla="*/ 1 w 471"/>
                      <a:gd name="T5" fmla="*/ 1 h 281"/>
                      <a:gd name="T6" fmla="*/ 1 w 471"/>
                      <a:gd name="T7" fmla="*/ 1 h 281"/>
                      <a:gd name="T8" fmla="*/ 1 w 471"/>
                      <a:gd name="T9" fmla="*/ 1 h 281"/>
                      <a:gd name="T10" fmla="*/ 0 w 471"/>
                      <a:gd name="T11" fmla="*/ 1 h 281"/>
                      <a:gd name="T12" fmla="*/ 1 w 471"/>
                      <a:gd name="T13" fmla="*/ 1 h 281"/>
                      <a:gd name="T14" fmla="*/ 1 w 471"/>
                      <a:gd name="T15" fmla="*/ 1 h 281"/>
                      <a:gd name="T16" fmla="*/ 1 w 471"/>
                      <a:gd name="T17" fmla="*/ 1 h 281"/>
                      <a:gd name="T18" fmla="*/ 1 w 471"/>
                      <a:gd name="T19" fmla="*/ 1 h 281"/>
                      <a:gd name="T20" fmla="*/ 1 w 471"/>
                      <a:gd name="T21" fmla="*/ 1 h 281"/>
                      <a:gd name="T22" fmla="*/ 1 w 471"/>
                      <a:gd name="T23" fmla="*/ 1 h 281"/>
                      <a:gd name="T24" fmla="*/ 1 w 471"/>
                      <a:gd name="T25" fmla="*/ 1 h 281"/>
                      <a:gd name="T26" fmla="*/ 1 w 471"/>
                      <a:gd name="T27" fmla="*/ 1 h 281"/>
                      <a:gd name="T28" fmla="*/ 1 w 471"/>
                      <a:gd name="T29" fmla="*/ 1 h 281"/>
                      <a:gd name="T30" fmla="*/ 1 w 471"/>
                      <a:gd name="T31" fmla="*/ 1 h 281"/>
                      <a:gd name="T32" fmla="*/ 1 w 471"/>
                      <a:gd name="T33" fmla="*/ 1 h 281"/>
                      <a:gd name="T34" fmla="*/ 1 w 471"/>
                      <a:gd name="T35" fmla="*/ 0 h 281"/>
                      <a:gd name="T36" fmla="*/ 1 w 471"/>
                      <a:gd name="T37" fmla="*/ 1 h 281"/>
                      <a:gd name="T38" fmla="*/ 1 w 471"/>
                      <a:gd name="T39" fmla="*/ 1 h 281"/>
                      <a:gd name="T40" fmla="*/ 1 w 471"/>
                      <a:gd name="T41" fmla="*/ 1 h 281"/>
                      <a:gd name="T42" fmla="*/ 1 w 471"/>
                      <a:gd name="T43" fmla="*/ 1 h 281"/>
                      <a:gd name="T44" fmla="*/ 1 w 471"/>
                      <a:gd name="T45" fmla="*/ 1 h 281"/>
                      <a:gd name="T46" fmla="*/ 1 w 471"/>
                      <a:gd name="T47" fmla="*/ 1 h 281"/>
                      <a:gd name="T48" fmla="*/ 1 w 471"/>
                      <a:gd name="T49" fmla="*/ 1 h 281"/>
                      <a:gd name="T50" fmla="*/ 1 w 471"/>
                      <a:gd name="T51" fmla="*/ 1 h 281"/>
                      <a:gd name="T52" fmla="*/ 1 w 471"/>
                      <a:gd name="T53" fmla="*/ 1 h 281"/>
                      <a:gd name="T54" fmla="*/ 1 w 471"/>
                      <a:gd name="T55" fmla="*/ 1 h 281"/>
                      <a:gd name="T56" fmla="*/ 1 w 471"/>
                      <a:gd name="T57" fmla="*/ 1 h 281"/>
                      <a:gd name="T58" fmla="*/ 1 w 471"/>
                      <a:gd name="T59" fmla="*/ 1 h 281"/>
                      <a:gd name="T60" fmla="*/ 1 w 471"/>
                      <a:gd name="T61" fmla="*/ 1 h 281"/>
                      <a:gd name="T62" fmla="*/ 1 w 471"/>
                      <a:gd name="T63" fmla="*/ 1 h 281"/>
                      <a:gd name="T64" fmla="*/ 1 w 471"/>
                      <a:gd name="T65" fmla="*/ 1 h 281"/>
                      <a:gd name="T66" fmla="*/ 1 w 471"/>
                      <a:gd name="T67" fmla="*/ 1 h 281"/>
                      <a:gd name="T68" fmla="*/ 1 w 471"/>
                      <a:gd name="T69" fmla="*/ 1 h 281"/>
                      <a:gd name="T70" fmla="*/ 1 w 471"/>
                      <a:gd name="T71" fmla="*/ 1 h 281"/>
                      <a:gd name="T72" fmla="*/ 1 w 471"/>
                      <a:gd name="T73" fmla="*/ 1 h 281"/>
                      <a:gd name="T74" fmla="*/ 1 w 471"/>
                      <a:gd name="T75" fmla="*/ 1 h 281"/>
                      <a:gd name="T76" fmla="*/ 1 w 471"/>
                      <a:gd name="T77" fmla="*/ 1 h 281"/>
                      <a:gd name="T78" fmla="*/ 1 w 471"/>
                      <a:gd name="T79" fmla="*/ 1 h 281"/>
                      <a:gd name="T80" fmla="*/ 1 w 471"/>
                      <a:gd name="T81" fmla="*/ 1 h 281"/>
                      <a:gd name="T82" fmla="*/ 1 w 471"/>
                      <a:gd name="T83" fmla="*/ 1 h 281"/>
                      <a:gd name="T84" fmla="*/ 1 w 471"/>
                      <a:gd name="T85" fmla="*/ 1 h 281"/>
                      <a:gd name="T86" fmla="*/ 1 w 471"/>
                      <a:gd name="T87" fmla="*/ 1 h 281"/>
                      <a:gd name="T88" fmla="*/ 1 w 471"/>
                      <a:gd name="T89" fmla="*/ 1 h 281"/>
                      <a:gd name="T90" fmla="*/ 1 w 471"/>
                      <a:gd name="T91" fmla="*/ 1 h 281"/>
                      <a:gd name="T92" fmla="*/ 1 w 471"/>
                      <a:gd name="T93" fmla="*/ 1 h 281"/>
                      <a:gd name="T94" fmla="*/ 1 w 471"/>
                      <a:gd name="T95" fmla="*/ 1 h 281"/>
                      <a:gd name="T96" fmla="*/ 1 w 471"/>
                      <a:gd name="T97" fmla="*/ 1 h 281"/>
                      <a:gd name="T98" fmla="*/ 1 w 471"/>
                      <a:gd name="T99" fmla="*/ 1 h 281"/>
                      <a:gd name="T100" fmla="*/ 1 w 471"/>
                      <a:gd name="T101" fmla="*/ 1 h 281"/>
                      <a:gd name="T102" fmla="*/ 1 w 471"/>
                      <a:gd name="T103" fmla="*/ 1 h 281"/>
                      <a:gd name="T104" fmla="*/ 1 w 471"/>
                      <a:gd name="T105" fmla="*/ 1 h 281"/>
                      <a:gd name="T106" fmla="*/ 1 w 471"/>
                      <a:gd name="T107" fmla="*/ 1 h 281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</a:gdLst>
                    <a:ahLst/>
                    <a:cxnLst>
                      <a:cxn ang="T108">
                        <a:pos x="T0" y="T1"/>
                      </a:cxn>
                      <a:cxn ang="T109">
                        <a:pos x="T2" y="T3"/>
                      </a:cxn>
                      <a:cxn ang="T110">
                        <a:pos x="T4" y="T5"/>
                      </a:cxn>
                      <a:cxn ang="T111">
                        <a:pos x="T6" y="T7"/>
                      </a:cxn>
                      <a:cxn ang="T112">
                        <a:pos x="T8" y="T9"/>
                      </a:cxn>
                      <a:cxn ang="T113">
                        <a:pos x="T10" y="T11"/>
                      </a:cxn>
                      <a:cxn ang="T114">
                        <a:pos x="T12" y="T13"/>
                      </a:cxn>
                      <a:cxn ang="T115">
                        <a:pos x="T14" y="T15"/>
                      </a:cxn>
                      <a:cxn ang="T116">
                        <a:pos x="T16" y="T17"/>
                      </a:cxn>
                      <a:cxn ang="T117">
                        <a:pos x="T18" y="T19"/>
                      </a:cxn>
                      <a:cxn ang="T118">
                        <a:pos x="T20" y="T21"/>
                      </a:cxn>
                      <a:cxn ang="T119">
                        <a:pos x="T22" y="T23"/>
                      </a:cxn>
                      <a:cxn ang="T120">
                        <a:pos x="T24" y="T25"/>
                      </a:cxn>
                      <a:cxn ang="T121">
                        <a:pos x="T26" y="T27"/>
                      </a:cxn>
                      <a:cxn ang="T122">
                        <a:pos x="T28" y="T29"/>
                      </a:cxn>
                      <a:cxn ang="T123">
                        <a:pos x="T30" y="T31"/>
                      </a:cxn>
                      <a:cxn ang="T124">
                        <a:pos x="T32" y="T33"/>
                      </a:cxn>
                      <a:cxn ang="T125">
                        <a:pos x="T34" y="T35"/>
                      </a:cxn>
                      <a:cxn ang="T126">
                        <a:pos x="T36" y="T37"/>
                      </a:cxn>
                      <a:cxn ang="T127">
                        <a:pos x="T38" y="T39"/>
                      </a:cxn>
                      <a:cxn ang="T128">
                        <a:pos x="T40" y="T41"/>
                      </a:cxn>
                      <a:cxn ang="T129">
                        <a:pos x="T42" y="T43"/>
                      </a:cxn>
                      <a:cxn ang="T130">
                        <a:pos x="T44" y="T45"/>
                      </a:cxn>
                      <a:cxn ang="T131">
                        <a:pos x="T46" y="T47"/>
                      </a:cxn>
                      <a:cxn ang="T132">
                        <a:pos x="T48" y="T49"/>
                      </a:cxn>
                      <a:cxn ang="T133">
                        <a:pos x="T50" y="T51"/>
                      </a:cxn>
                      <a:cxn ang="T134">
                        <a:pos x="T52" y="T53"/>
                      </a:cxn>
                      <a:cxn ang="T135">
                        <a:pos x="T54" y="T55"/>
                      </a:cxn>
                      <a:cxn ang="T136">
                        <a:pos x="T56" y="T57"/>
                      </a:cxn>
                      <a:cxn ang="T137">
                        <a:pos x="T58" y="T59"/>
                      </a:cxn>
                      <a:cxn ang="T138">
                        <a:pos x="T60" y="T61"/>
                      </a:cxn>
                      <a:cxn ang="T139">
                        <a:pos x="T62" y="T63"/>
                      </a:cxn>
                      <a:cxn ang="T140">
                        <a:pos x="T64" y="T65"/>
                      </a:cxn>
                      <a:cxn ang="T141">
                        <a:pos x="T66" y="T67"/>
                      </a:cxn>
                      <a:cxn ang="T142">
                        <a:pos x="T68" y="T69"/>
                      </a:cxn>
                      <a:cxn ang="T143">
                        <a:pos x="T70" y="T71"/>
                      </a:cxn>
                      <a:cxn ang="T144">
                        <a:pos x="T72" y="T73"/>
                      </a:cxn>
                      <a:cxn ang="T145">
                        <a:pos x="T74" y="T75"/>
                      </a:cxn>
                      <a:cxn ang="T146">
                        <a:pos x="T76" y="T77"/>
                      </a:cxn>
                      <a:cxn ang="T147">
                        <a:pos x="T78" y="T79"/>
                      </a:cxn>
                      <a:cxn ang="T148">
                        <a:pos x="T80" y="T81"/>
                      </a:cxn>
                      <a:cxn ang="T149">
                        <a:pos x="T82" y="T83"/>
                      </a:cxn>
                      <a:cxn ang="T150">
                        <a:pos x="T84" y="T85"/>
                      </a:cxn>
                      <a:cxn ang="T151">
                        <a:pos x="T86" y="T87"/>
                      </a:cxn>
                      <a:cxn ang="T152">
                        <a:pos x="T88" y="T89"/>
                      </a:cxn>
                      <a:cxn ang="T153">
                        <a:pos x="T90" y="T91"/>
                      </a:cxn>
                      <a:cxn ang="T154">
                        <a:pos x="T92" y="T93"/>
                      </a:cxn>
                      <a:cxn ang="T155">
                        <a:pos x="T94" y="T95"/>
                      </a:cxn>
                      <a:cxn ang="T156">
                        <a:pos x="T96" y="T97"/>
                      </a:cxn>
                      <a:cxn ang="T157">
                        <a:pos x="T98" y="T99"/>
                      </a:cxn>
                      <a:cxn ang="T158">
                        <a:pos x="T100" y="T101"/>
                      </a:cxn>
                      <a:cxn ang="T159">
                        <a:pos x="T102" y="T103"/>
                      </a:cxn>
                      <a:cxn ang="T160">
                        <a:pos x="T104" y="T105"/>
                      </a:cxn>
                      <a:cxn ang="T161">
                        <a:pos x="T106" y="T107"/>
                      </a:cxn>
                    </a:cxnLst>
                    <a:rect l="0" t="0" r="r" b="b"/>
                    <a:pathLst>
                      <a:path w="471" h="281">
                        <a:moveTo>
                          <a:pt x="21" y="280"/>
                        </a:moveTo>
                        <a:cubicBezTo>
                          <a:pt x="32" y="281"/>
                          <a:pt x="25" y="253"/>
                          <a:pt x="24" y="250"/>
                        </a:cubicBezTo>
                        <a:cubicBezTo>
                          <a:pt x="23" y="248"/>
                          <a:pt x="22" y="245"/>
                          <a:pt x="22" y="245"/>
                        </a:cubicBezTo>
                        <a:cubicBezTo>
                          <a:pt x="21" y="243"/>
                          <a:pt x="20" y="221"/>
                          <a:pt x="16" y="218"/>
                        </a:cubicBezTo>
                        <a:cubicBezTo>
                          <a:pt x="13" y="216"/>
                          <a:pt x="4" y="215"/>
                          <a:pt x="4" y="215"/>
                        </a:cubicBezTo>
                        <a:cubicBezTo>
                          <a:pt x="0" y="207"/>
                          <a:pt x="3" y="200"/>
                          <a:pt x="0" y="191"/>
                        </a:cubicBezTo>
                        <a:cubicBezTo>
                          <a:pt x="2" y="185"/>
                          <a:pt x="7" y="186"/>
                          <a:pt x="12" y="180"/>
                        </a:cubicBezTo>
                        <a:cubicBezTo>
                          <a:pt x="14" y="172"/>
                          <a:pt x="14" y="169"/>
                          <a:pt x="6" y="165"/>
                        </a:cubicBezTo>
                        <a:cubicBezTo>
                          <a:pt x="4" y="163"/>
                          <a:pt x="2" y="162"/>
                          <a:pt x="2" y="160"/>
                        </a:cubicBezTo>
                        <a:cubicBezTo>
                          <a:pt x="2" y="150"/>
                          <a:pt x="16" y="123"/>
                          <a:pt x="28" y="120"/>
                        </a:cubicBezTo>
                        <a:cubicBezTo>
                          <a:pt x="32" y="111"/>
                          <a:pt x="40" y="105"/>
                          <a:pt x="44" y="96"/>
                        </a:cubicBezTo>
                        <a:cubicBezTo>
                          <a:pt x="39" y="83"/>
                          <a:pt x="38" y="85"/>
                          <a:pt x="42" y="70"/>
                        </a:cubicBezTo>
                        <a:cubicBezTo>
                          <a:pt x="38" y="60"/>
                          <a:pt x="34" y="48"/>
                          <a:pt x="24" y="43"/>
                        </a:cubicBezTo>
                        <a:cubicBezTo>
                          <a:pt x="18" y="36"/>
                          <a:pt x="10" y="37"/>
                          <a:pt x="20" y="32"/>
                        </a:cubicBezTo>
                        <a:cubicBezTo>
                          <a:pt x="27" y="34"/>
                          <a:pt x="26" y="32"/>
                          <a:pt x="26" y="36"/>
                        </a:cubicBezTo>
                        <a:cubicBezTo>
                          <a:pt x="34" y="41"/>
                          <a:pt x="39" y="39"/>
                          <a:pt x="48" y="35"/>
                        </a:cubicBezTo>
                        <a:cubicBezTo>
                          <a:pt x="45" y="22"/>
                          <a:pt x="48" y="14"/>
                          <a:pt x="64" y="11"/>
                        </a:cubicBezTo>
                        <a:cubicBezTo>
                          <a:pt x="71" y="8"/>
                          <a:pt x="75" y="3"/>
                          <a:pt x="82" y="0"/>
                        </a:cubicBezTo>
                        <a:cubicBezTo>
                          <a:pt x="84" y="1"/>
                          <a:pt x="88" y="0"/>
                          <a:pt x="88" y="2"/>
                        </a:cubicBezTo>
                        <a:cubicBezTo>
                          <a:pt x="90" y="12"/>
                          <a:pt x="75" y="13"/>
                          <a:pt x="92" y="9"/>
                        </a:cubicBezTo>
                        <a:cubicBezTo>
                          <a:pt x="94" y="8"/>
                          <a:pt x="96" y="5"/>
                          <a:pt x="98" y="5"/>
                        </a:cubicBezTo>
                        <a:cubicBezTo>
                          <a:pt x="102" y="4"/>
                          <a:pt x="106" y="7"/>
                          <a:pt x="110" y="8"/>
                        </a:cubicBezTo>
                        <a:cubicBezTo>
                          <a:pt x="112" y="8"/>
                          <a:pt x="116" y="9"/>
                          <a:pt x="116" y="9"/>
                        </a:cubicBezTo>
                        <a:cubicBezTo>
                          <a:pt x="122" y="16"/>
                          <a:pt x="129" y="13"/>
                          <a:pt x="141" y="14"/>
                        </a:cubicBezTo>
                        <a:cubicBezTo>
                          <a:pt x="143" y="21"/>
                          <a:pt x="147" y="22"/>
                          <a:pt x="155" y="24"/>
                        </a:cubicBezTo>
                        <a:cubicBezTo>
                          <a:pt x="159" y="22"/>
                          <a:pt x="163" y="20"/>
                          <a:pt x="167" y="17"/>
                        </a:cubicBezTo>
                        <a:cubicBezTo>
                          <a:pt x="169" y="16"/>
                          <a:pt x="173" y="14"/>
                          <a:pt x="173" y="14"/>
                        </a:cubicBezTo>
                        <a:cubicBezTo>
                          <a:pt x="195" y="26"/>
                          <a:pt x="175" y="20"/>
                          <a:pt x="195" y="14"/>
                        </a:cubicBezTo>
                        <a:cubicBezTo>
                          <a:pt x="207" y="17"/>
                          <a:pt x="201" y="26"/>
                          <a:pt x="211" y="32"/>
                        </a:cubicBezTo>
                        <a:cubicBezTo>
                          <a:pt x="214" y="38"/>
                          <a:pt x="224" y="55"/>
                          <a:pt x="231" y="59"/>
                        </a:cubicBezTo>
                        <a:cubicBezTo>
                          <a:pt x="241" y="70"/>
                          <a:pt x="235" y="67"/>
                          <a:pt x="245" y="70"/>
                        </a:cubicBezTo>
                        <a:cubicBezTo>
                          <a:pt x="249" y="69"/>
                          <a:pt x="253" y="69"/>
                          <a:pt x="257" y="68"/>
                        </a:cubicBezTo>
                        <a:cubicBezTo>
                          <a:pt x="261" y="67"/>
                          <a:pt x="270" y="65"/>
                          <a:pt x="270" y="65"/>
                        </a:cubicBezTo>
                        <a:cubicBezTo>
                          <a:pt x="278" y="66"/>
                          <a:pt x="283" y="67"/>
                          <a:pt x="290" y="71"/>
                        </a:cubicBezTo>
                        <a:cubicBezTo>
                          <a:pt x="304" y="88"/>
                          <a:pt x="282" y="62"/>
                          <a:pt x="300" y="81"/>
                        </a:cubicBezTo>
                        <a:cubicBezTo>
                          <a:pt x="302" y="84"/>
                          <a:pt x="308" y="90"/>
                          <a:pt x="308" y="90"/>
                        </a:cubicBezTo>
                        <a:cubicBezTo>
                          <a:pt x="311" y="98"/>
                          <a:pt x="315" y="103"/>
                          <a:pt x="318" y="111"/>
                        </a:cubicBezTo>
                        <a:cubicBezTo>
                          <a:pt x="319" y="114"/>
                          <a:pt x="321" y="117"/>
                          <a:pt x="322" y="120"/>
                        </a:cubicBezTo>
                        <a:cubicBezTo>
                          <a:pt x="323" y="122"/>
                          <a:pt x="324" y="125"/>
                          <a:pt x="324" y="125"/>
                        </a:cubicBezTo>
                        <a:cubicBezTo>
                          <a:pt x="321" y="132"/>
                          <a:pt x="313" y="134"/>
                          <a:pt x="310" y="142"/>
                        </a:cubicBezTo>
                        <a:cubicBezTo>
                          <a:pt x="313" y="151"/>
                          <a:pt x="317" y="146"/>
                          <a:pt x="322" y="141"/>
                        </a:cubicBezTo>
                        <a:cubicBezTo>
                          <a:pt x="341" y="143"/>
                          <a:pt x="339" y="142"/>
                          <a:pt x="342" y="155"/>
                        </a:cubicBezTo>
                        <a:cubicBezTo>
                          <a:pt x="351" y="150"/>
                          <a:pt x="355" y="152"/>
                          <a:pt x="364" y="157"/>
                        </a:cubicBezTo>
                        <a:cubicBezTo>
                          <a:pt x="369" y="162"/>
                          <a:pt x="372" y="166"/>
                          <a:pt x="380" y="168"/>
                        </a:cubicBezTo>
                        <a:cubicBezTo>
                          <a:pt x="381" y="169"/>
                          <a:pt x="383" y="171"/>
                          <a:pt x="382" y="172"/>
                        </a:cubicBezTo>
                        <a:cubicBezTo>
                          <a:pt x="380" y="176"/>
                          <a:pt x="368" y="172"/>
                          <a:pt x="382" y="176"/>
                        </a:cubicBezTo>
                        <a:cubicBezTo>
                          <a:pt x="386" y="175"/>
                          <a:pt x="390" y="173"/>
                          <a:pt x="394" y="172"/>
                        </a:cubicBezTo>
                        <a:cubicBezTo>
                          <a:pt x="396" y="172"/>
                          <a:pt x="400" y="171"/>
                          <a:pt x="400" y="171"/>
                        </a:cubicBezTo>
                        <a:cubicBezTo>
                          <a:pt x="413" y="177"/>
                          <a:pt x="427" y="179"/>
                          <a:pt x="439" y="185"/>
                        </a:cubicBezTo>
                        <a:cubicBezTo>
                          <a:pt x="441" y="190"/>
                          <a:pt x="445" y="194"/>
                          <a:pt x="447" y="199"/>
                        </a:cubicBezTo>
                        <a:cubicBezTo>
                          <a:pt x="453" y="198"/>
                          <a:pt x="460" y="195"/>
                          <a:pt x="465" y="201"/>
                        </a:cubicBezTo>
                        <a:cubicBezTo>
                          <a:pt x="468" y="205"/>
                          <a:pt x="471" y="215"/>
                          <a:pt x="471" y="215"/>
                        </a:cubicBezTo>
                        <a:cubicBezTo>
                          <a:pt x="468" y="231"/>
                          <a:pt x="469" y="248"/>
                          <a:pt x="451" y="258"/>
                        </a:cubicBezTo>
                        <a:cubicBezTo>
                          <a:pt x="447" y="262"/>
                          <a:pt x="437" y="275"/>
                          <a:pt x="435" y="281"/>
                        </a:cubicBezTo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59" name="Freeform 35">
                    <a:extLst>
                      <a:ext uri="{FF2B5EF4-FFF2-40B4-BE49-F238E27FC236}">
                        <a16:creationId xmlns:a16="http://schemas.microsoft.com/office/drawing/2014/main" id="{C754216B-EA8B-432C-BE6C-9ED9256AA07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2534" y="242"/>
                    <a:ext cx="420" cy="283"/>
                  </a:xfrm>
                  <a:custGeom>
                    <a:avLst/>
                    <a:gdLst>
                      <a:gd name="T0" fmla="*/ 0 w 984"/>
                      <a:gd name="T1" fmla="*/ 0 h 844"/>
                      <a:gd name="T2" fmla="*/ 0 w 984"/>
                      <a:gd name="T3" fmla="*/ 0 h 844"/>
                      <a:gd name="T4" fmla="*/ 0 w 984"/>
                      <a:gd name="T5" fmla="*/ 0 h 844"/>
                      <a:gd name="T6" fmla="*/ 0 w 984"/>
                      <a:gd name="T7" fmla="*/ 0 h 844"/>
                      <a:gd name="T8" fmla="*/ 0 w 984"/>
                      <a:gd name="T9" fmla="*/ 0 h 844"/>
                      <a:gd name="T10" fmla="*/ 0 w 984"/>
                      <a:gd name="T11" fmla="*/ 0 h 844"/>
                      <a:gd name="T12" fmla="*/ 0 w 984"/>
                      <a:gd name="T13" fmla="*/ 0 h 844"/>
                      <a:gd name="T14" fmla="*/ 0 w 984"/>
                      <a:gd name="T15" fmla="*/ 0 h 844"/>
                      <a:gd name="T16" fmla="*/ 0 w 984"/>
                      <a:gd name="T17" fmla="*/ 0 h 844"/>
                      <a:gd name="T18" fmla="*/ 0 w 984"/>
                      <a:gd name="T19" fmla="*/ 0 h 844"/>
                      <a:gd name="T20" fmla="*/ 0 w 984"/>
                      <a:gd name="T21" fmla="*/ 0 h 844"/>
                      <a:gd name="T22" fmla="*/ 0 w 984"/>
                      <a:gd name="T23" fmla="*/ 0 h 844"/>
                      <a:gd name="T24" fmla="*/ 0 w 984"/>
                      <a:gd name="T25" fmla="*/ 0 h 844"/>
                      <a:gd name="T26" fmla="*/ 0 w 984"/>
                      <a:gd name="T27" fmla="*/ 0 h 844"/>
                      <a:gd name="T28" fmla="*/ 0 w 984"/>
                      <a:gd name="T29" fmla="*/ 0 h 844"/>
                      <a:gd name="T30" fmla="*/ 0 w 984"/>
                      <a:gd name="T31" fmla="*/ 0 h 844"/>
                      <a:gd name="T32" fmla="*/ 0 w 984"/>
                      <a:gd name="T33" fmla="*/ 0 h 844"/>
                      <a:gd name="T34" fmla="*/ 0 w 984"/>
                      <a:gd name="T35" fmla="*/ 0 h 844"/>
                      <a:gd name="T36" fmla="*/ 0 w 984"/>
                      <a:gd name="T37" fmla="*/ 0 h 844"/>
                      <a:gd name="T38" fmla="*/ 0 w 984"/>
                      <a:gd name="T39" fmla="*/ 0 h 844"/>
                      <a:gd name="T40" fmla="*/ 0 w 984"/>
                      <a:gd name="T41" fmla="*/ 0 h 844"/>
                      <a:gd name="T42" fmla="*/ 0 w 984"/>
                      <a:gd name="T43" fmla="*/ 0 h 844"/>
                      <a:gd name="T44" fmla="*/ 0 w 984"/>
                      <a:gd name="T45" fmla="*/ 0 h 844"/>
                      <a:gd name="T46" fmla="*/ 0 w 984"/>
                      <a:gd name="T47" fmla="*/ 0 h 844"/>
                      <a:gd name="T48" fmla="*/ 0 w 984"/>
                      <a:gd name="T49" fmla="*/ 0 h 844"/>
                      <a:gd name="T50" fmla="*/ 0 w 984"/>
                      <a:gd name="T51" fmla="*/ 0 h 844"/>
                      <a:gd name="T52" fmla="*/ 0 w 984"/>
                      <a:gd name="T53" fmla="*/ 0 h 844"/>
                      <a:gd name="T54" fmla="*/ 0 w 984"/>
                      <a:gd name="T55" fmla="*/ 0 h 844"/>
                      <a:gd name="T56" fmla="*/ 0 w 984"/>
                      <a:gd name="T57" fmla="*/ 0 h 844"/>
                      <a:gd name="T58" fmla="*/ 0 w 984"/>
                      <a:gd name="T59" fmla="*/ 0 h 844"/>
                      <a:gd name="T60" fmla="*/ 0 w 984"/>
                      <a:gd name="T61" fmla="*/ 0 h 844"/>
                      <a:gd name="T62" fmla="*/ 0 w 984"/>
                      <a:gd name="T63" fmla="*/ 0 h 844"/>
                      <a:gd name="T64" fmla="*/ 0 w 984"/>
                      <a:gd name="T65" fmla="*/ 0 h 844"/>
                      <a:gd name="T66" fmla="*/ 0 w 984"/>
                      <a:gd name="T67" fmla="*/ 0 h 844"/>
                      <a:gd name="T68" fmla="*/ 0 w 984"/>
                      <a:gd name="T69" fmla="*/ 0 h 844"/>
                      <a:gd name="T70" fmla="*/ 0 w 984"/>
                      <a:gd name="T71" fmla="*/ 0 h 844"/>
                      <a:gd name="T72" fmla="*/ 0 w 984"/>
                      <a:gd name="T73" fmla="*/ 0 h 844"/>
                      <a:gd name="T74" fmla="*/ 0 w 984"/>
                      <a:gd name="T75" fmla="*/ 0 h 844"/>
                      <a:gd name="T76" fmla="*/ 0 w 984"/>
                      <a:gd name="T77" fmla="*/ 0 h 844"/>
                      <a:gd name="T78" fmla="*/ 0 w 984"/>
                      <a:gd name="T79" fmla="*/ 0 h 844"/>
                      <a:gd name="T80" fmla="*/ 0 w 984"/>
                      <a:gd name="T81" fmla="*/ 0 h 844"/>
                      <a:gd name="T82" fmla="*/ 0 w 984"/>
                      <a:gd name="T83" fmla="*/ 0 h 844"/>
                      <a:gd name="T84" fmla="*/ 0 w 984"/>
                      <a:gd name="T85" fmla="*/ 0 h 844"/>
                      <a:gd name="T86" fmla="*/ 0 w 984"/>
                      <a:gd name="T87" fmla="*/ 0 h 844"/>
                      <a:gd name="T88" fmla="*/ 0 w 984"/>
                      <a:gd name="T89" fmla="*/ 0 h 844"/>
                      <a:gd name="T90" fmla="*/ 0 w 984"/>
                      <a:gd name="T91" fmla="*/ 0 h 844"/>
                      <a:gd name="T92" fmla="*/ 0 w 984"/>
                      <a:gd name="T93" fmla="*/ 0 h 844"/>
                      <a:gd name="T94" fmla="*/ 0 w 984"/>
                      <a:gd name="T95" fmla="*/ 0 h 844"/>
                      <a:gd name="T96" fmla="*/ 0 w 984"/>
                      <a:gd name="T97" fmla="*/ 0 h 844"/>
                      <a:gd name="T98" fmla="*/ 0 w 984"/>
                      <a:gd name="T99" fmla="*/ 0 h 844"/>
                      <a:gd name="T100" fmla="*/ 0 w 984"/>
                      <a:gd name="T101" fmla="*/ 0 h 844"/>
                      <a:gd name="T102" fmla="*/ 0 w 984"/>
                      <a:gd name="T103" fmla="*/ 0 h 844"/>
                      <a:gd name="T104" fmla="*/ 0 w 984"/>
                      <a:gd name="T105" fmla="*/ 0 h 844"/>
                      <a:gd name="T106" fmla="*/ 0 w 984"/>
                      <a:gd name="T107" fmla="*/ 0 h 844"/>
                      <a:gd name="T108" fmla="*/ 0 w 984"/>
                      <a:gd name="T109" fmla="*/ 0 h 844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</a:gdLst>
                    <a:ahLst/>
                    <a:cxnLst>
                      <a:cxn ang="T110">
                        <a:pos x="T0" y="T1"/>
                      </a:cxn>
                      <a:cxn ang="T111">
                        <a:pos x="T2" y="T3"/>
                      </a:cxn>
                      <a:cxn ang="T112">
                        <a:pos x="T4" y="T5"/>
                      </a:cxn>
                      <a:cxn ang="T113">
                        <a:pos x="T6" y="T7"/>
                      </a:cxn>
                      <a:cxn ang="T114">
                        <a:pos x="T8" y="T9"/>
                      </a:cxn>
                      <a:cxn ang="T115">
                        <a:pos x="T10" y="T11"/>
                      </a:cxn>
                      <a:cxn ang="T116">
                        <a:pos x="T12" y="T13"/>
                      </a:cxn>
                      <a:cxn ang="T117">
                        <a:pos x="T14" y="T15"/>
                      </a:cxn>
                      <a:cxn ang="T118">
                        <a:pos x="T16" y="T17"/>
                      </a:cxn>
                      <a:cxn ang="T119">
                        <a:pos x="T18" y="T19"/>
                      </a:cxn>
                      <a:cxn ang="T120">
                        <a:pos x="T20" y="T21"/>
                      </a:cxn>
                      <a:cxn ang="T121">
                        <a:pos x="T22" y="T23"/>
                      </a:cxn>
                      <a:cxn ang="T122">
                        <a:pos x="T24" y="T25"/>
                      </a:cxn>
                      <a:cxn ang="T123">
                        <a:pos x="T26" y="T27"/>
                      </a:cxn>
                      <a:cxn ang="T124">
                        <a:pos x="T28" y="T29"/>
                      </a:cxn>
                      <a:cxn ang="T125">
                        <a:pos x="T30" y="T31"/>
                      </a:cxn>
                      <a:cxn ang="T126">
                        <a:pos x="T32" y="T33"/>
                      </a:cxn>
                      <a:cxn ang="T127">
                        <a:pos x="T34" y="T35"/>
                      </a:cxn>
                      <a:cxn ang="T128">
                        <a:pos x="T36" y="T37"/>
                      </a:cxn>
                      <a:cxn ang="T129">
                        <a:pos x="T38" y="T39"/>
                      </a:cxn>
                      <a:cxn ang="T130">
                        <a:pos x="T40" y="T41"/>
                      </a:cxn>
                      <a:cxn ang="T131">
                        <a:pos x="T42" y="T43"/>
                      </a:cxn>
                      <a:cxn ang="T132">
                        <a:pos x="T44" y="T45"/>
                      </a:cxn>
                      <a:cxn ang="T133">
                        <a:pos x="T46" y="T47"/>
                      </a:cxn>
                      <a:cxn ang="T134">
                        <a:pos x="T48" y="T49"/>
                      </a:cxn>
                      <a:cxn ang="T135">
                        <a:pos x="T50" y="T51"/>
                      </a:cxn>
                      <a:cxn ang="T136">
                        <a:pos x="T52" y="T53"/>
                      </a:cxn>
                      <a:cxn ang="T137">
                        <a:pos x="T54" y="T55"/>
                      </a:cxn>
                      <a:cxn ang="T138">
                        <a:pos x="T56" y="T57"/>
                      </a:cxn>
                      <a:cxn ang="T139">
                        <a:pos x="T58" y="T59"/>
                      </a:cxn>
                      <a:cxn ang="T140">
                        <a:pos x="T60" y="T61"/>
                      </a:cxn>
                      <a:cxn ang="T141">
                        <a:pos x="T62" y="T63"/>
                      </a:cxn>
                      <a:cxn ang="T142">
                        <a:pos x="T64" y="T65"/>
                      </a:cxn>
                      <a:cxn ang="T143">
                        <a:pos x="T66" y="T67"/>
                      </a:cxn>
                      <a:cxn ang="T144">
                        <a:pos x="T68" y="T69"/>
                      </a:cxn>
                      <a:cxn ang="T145">
                        <a:pos x="T70" y="T71"/>
                      </a:cxn>
                      <a:cxn ang="T146">
                        <a:pos x="T72" y="T73"/>
                      </a:cxn>
                      <a:cxn ang="T147">
                        <a:pos x="T74" y="T75"/>
                      </a:cxn>
                      <a:cxn ang="T148">
                        <a:pos x="T76" y="T77"/>
                      </a:cxn>
                      <a:cxn ang="T149">
                        <a:pos x="T78" y="T79"/>
                      </a:cxn>
                      <a:cxn ang="T150">
                        <a:pos x="T80" y="T81"/>
                      </a:cxn>
                      <a:cxn ang="T151">
                        <a:pos x="T82" y="T83"/>
                      </a:cxn>
                      <a:cxn ang="T152">
                        <a:pos x="T84" y="T85"/>
                      </a:cxn>
                      <a:cxn ang="T153">
                        <a:pos x="T86" y="T87"/>
                      </a:cxn>
                      <a:cxn ang="T154">
                        <a:pos x="T88" y="T89"/>
                      </a:cxn>
                      <a:cxn ang="T155">
                        <a:pos x="T90" y="T91"/>
                      </a:cxn>
                      <a:cxn ang="T156">
                        <a:pos x="T92" y="T93"/>
                      </a:cxn>
                      <a:cxn ang="T157">
                        <a:pos x="T94" y="T95"/>
                      </a:cxn>
                      <a:cxn ang="T158">
                        <a:pos x="T96" y="T97"/>
                      </a:cxn>
                      <a:cxn ang="T159">
                        <a:pos x="T98" y="T99"/>
                      </a:cxn>
                      <a:cxn ang="T160">
                        <a:pos x="T100" y="T101"/>
                      </a:cxn>
                      <a:cxn ang="T161">
                        <a:pos x="T102" y="T103"/>
                      </a:cxn>
                      <a:cxn ang="T162">
                        <a:pos x="T104" y="T105"/>
                      </a:cxn>
                      <a:cxn ang="T163">
                        <a:pos x="T106" y="T107"/>
                      </a:cxn>
                      <a:cxn ang="T164">
                        <a:pos x="T108" y="T109"/>
                      </a:cxn>
                    </a:cxnLst>
                    <a:rect l="0" t="0" r="r" b="b"/>
                    <a:pathLst>
                      <a:path w="984" h="844">
                        <a:moveTo>
                          <a:pt x="82" y="38"/>
                        </a:moveTo>
                        <a:lnTo>
                          <a:pt x="406" y="6"/>
                        </a:lnTo>
                        <a:cubicBezTo>
                          <a:pt x="497" y="22"/>
                          <a:pt x="465" y="0"/>
                          <a:pt x="474" y="54"/>
                        </a:cubicBezTo>
                        <a:cubicBezTo>
                          <a:pt x="492" y="48"/>
                          <a:pt x="484" y="40"/>
                          <a:pt x="502" y="34"/>
                        </a:cubicBezTo>
                        <a:cubicBezTo>
                          <a:pt x="510" y="37"/>
                          <a:pt x="517" y="46"/>
                          <a:pt x="526" y="46"/>
                        </a:cubicBezTo>
                        <a:cubicBezTo>
                          <a:pt x="534" y="46"/>
                          <a:pt x="550" y="38"/>
                          <a:pt x="550" y="38"/>
                        </a:cubicBezTo>
                        <a:cubicBezTo>
                          <a:pt x="556" y="55"/>
                          <a:pt x="552" y="60"/>
                          <a:pt x="542" y="74"/>
                        </a:cubicBezTo>
                        <a:cubicBezTo>
                          <a:pt x="555" y="114"/>
                          <a:pt x="550" y="102"/>
                          <a:pt x="578" y="130"/>
                        </a:cubicBezTo>
                        <a:cubicBezTo>
                          <a:pt x="584" y="148"/>
                          <a:pt x="590" y="148"/>
                          <a:pt x="606" y="138"/>
                        </a:cubicBezTo>
                        <a:cubicBezTo>
                          <a:pt x="600" y="119"/>
                          <a:pt x="594" y="107"/>
                          <a:pt x="586" y="90"/>
                        </a:cubicBezTo>
                        <a:cubicBezTo>
                          <a:pt x="583" y="82"/>
                          <a:pt x="578" y="66"/>
                          <a:pt x="578" y="66"/>
                        </a:cubicBezTo>
                        <a:cubicBezTo>
                          <a:pt x="585" y="44"/>
                          <a:pt x="597" y="56"/>
                          <a:pt x="606" y="70"/>
                        </a:cubicBezTo>
                        <a:cubicBezTo>
                          <a:pt x="609" y="86"/>
                          <a:pt x="608" y="117"/>
                          <a:pt x="626" y="90"/>
                        </a:cubicBezTo>
                        <a:cubicBezTo>
                          <a:pt x="648" y="97"/>
                          <a:pt x="646" y="104"/>
                          <a:pt x="642" y="126"/>
                        </a:cubicBezTo>
                        <a:cubicBezTo>
                          <a:pt x="650" y="150"/>
                          <a:pt x="665" y="141"/>
                          <a:pt x="682" y="130"/>
                        </a:cubicBezTo>
                        <a:cubicBezTo>
                          <a:pt x="689" y="108"/>
                          <a:pt x="673" y="124"/>
                          <a:pt x="682" y="98"/>
                        </a:cubicBezTo>
                        <a:cubicBezTo>
                          <a:pt x="683" y="94"/>
                          <a:pt x="690" y="96"/>
                          <a:pt x="694" y="94"/>
                        </a:cubicBezTo>
                        <a:cubicBezTo>
                          <a:pt x="698" y="92"/>
                          <a:pt x="702" y="89"/>
                          <a:pt x="706" y="86"/>
                        </a:cubicBezTo>
                        <a:cubicBezTo>
                          <a:pt x="717" y="54"/>
                          <a:pt x="688" y="54"/>
                          <a:pt x="742" y="46"/>
                        </a:cubicBezTo>
                        <a:cubicBezTo>
                          <a:pt x="748" y="27"/>
                          <a:pt x="741" y="9"/>
                          <a:pt x="762" y="2"/>
                        </a:cubicBezTo>
                        <a:cubicBezTo>
                          <a:pt x="788" y="11"/>
                          <a:pt x="777" y="38"/>
                          <a:pt x="802" y="46"/>
                        </a:cubicBezTo>
                        <a:cubicBezTo>
                          <a:pt x="831" y="36"/>
                          <a:pt x="805" y="63"/>
                          <a:pt x="798" y="70"/>
                        </a:cubicBezTo>
                        <a:cubicBezTo>
                          <a:pt x="789" y="96"/>
                          <a:pt x="787" y="96"/>
                          <a:pt x="802" y="118"/>
                        </a:cubicBezTo>
                        <a:cubicBezTo>
                          <a:pt x="801" y="122"/>
                          <a:pt x="801" y="127"/>
                          <a:pt x="798" y="130"/>
                        </a:cubicBezTo>
                        <a:cubicBezTo>
                          <a:pt x="794" y="133"/>
                          <a:pt x="784" y="129"/>
                          <a:pt x="782" y="134"/>
                        </a:cubicBezTo>
                        <a:cubicBezTo>
                          <a:pt x="780" y="142"/>
                          <a:pt x="790" y="158"/>
                          <a:pt x="790" y="158"/>
                        </a:cubicBezTo>
                        <a:cubicBezTo>
                          <a:pt x="786" y="161"/>
                          <a:pt x="783" y="165"/>
                          <a:pt x="778" y="166"/>
                        </a:cubicBezTo>
                        <a:cubicBezTo>
                          <a:pt x="774" y="167"/>
                          <a:pt x="769" y="159"/>
                          <a:pt x="766" y="162"/>
                        </a:cubicBezTo>
                        <a:cubicBezTo>
                          <a:pt x="758" y="170"/>
                          <a:pt x="794" y="182"/>
                          <a:pt x="794" y="182"/>
                        </a:cubicBezTo>
                        <a:cubicBezTo>
                          <a:pt x="804" y="211"/>
                          <a:pt x="775" y="190"/>
                          <a:pt x="762" y="186"/>
                        </a:cubicBezTo>
                        <a:cubicBezTo>
                          <a:pt x="767" y="194"/>
                          <a:pt x="773" y="202"/>
                          <a:pt x="778" y="210"/>
                        </a:cubicBezTo>
                        <a:cubicBezTo>
                          <a:pt x="783" y="218"/>
                          <a:pt x="802" y="226"/>
                          <a:pt x="802" y="226"/>
                        </a:cubicBezTo>
                        <a:cubicBezTo>
                          <a:pt x="813" y="242"/>
                          <a:pt x="804" y="245"/>
                          <a:pt x="810" y="262"/>
                        </a:cubicBezTo>
                        <a:cubicBezTo>
                          <a:pt x="803" y="282"/>
                          <a:pt x="793" y="301"/>
                          <a:pt x="786" y="322"/>
                        </a:cubicBezTo>
                        <a:cubicBezTo>
                          <a:pt x="783" y="330"/>
                          <a:pt x="778" y="346"/>
                          <a:pt x="778" y="346"/>
                        </a:cubicBezTo>
                        <a:cubicBezTo>
                          <a:pt x="785" y="366"/>
                          <a:pt x="817" y="394"/>
                          <a:pt x="830" y="414"/>
                        </a:cubicBezTo>
                        <a:cubicBezTo>
                          <a:pt x="835" y="422"/>
                          <a:pt x="841" y="430"/>
                          <a:pt x="846" y="438"/>
                        </a:cubicBezTo>
                        <a:cubicBezTo>
                          <a:pt x="849" y="442"/>
                          <a:pt x="854" y="450"/>
                          <a:pt x="854" y="450"/>
                        </a:cubicBezTo>
                        <a:cubicBezTo>
                          <a:pt x="853" y="457"/>
                          <a:pt x="855" y="466"/>
                          <a:pt x="850" y="470"/>
                        </a:cubicBezTo>
                        <a:cubicBezTo>
                          <a:pt x="844" y="475"/>
                          <a:pt x="831" y="451"/>
                          <a:pt x="830" y="450"/>
                        </a:cubicBezTo>
                        <a:cubicBezTo>
                          <a:pt x="811" y="431"/>
                          <a:pt x="789" y="421"/>
                          <a:pt x="774" y="398"/>
                        </a:cubicBezTo>
                        <a:cubicBezTo>
                          <a:pt x="769" y="379"/>
                          <a:pt x="766" y="371"/>
                          <a:pt x="746" y="378"/>
                        </a:cubicBezTo>
                        <a:cubicBezTo>
                          <a:pt x="717" y="368"/>
                          <a:pt x="730" y="368"/>
                          <a:pt x="706" y="374"/>
                        </a:cubicBezTo>
                        <a:cubicBezTo>
                          <a:pt x="688" y="402"/>
                          <a:pt x="699" y="395"/>
                          <a:pt x="678" y="402"/>
                        </a:cubicBezTo>
                        <a:cubicBezTo>
                          <a:pt x="654" y="386"/>
                          <a:pt x="650" y="390"/>
                          <a:pt x="618" y="394"/>
                        </a:cubicBezTo>
                        <a:cubicBezTo>
                          <a:pt x="607" y="411"/>
                          <a:pt x="601" y="426"/>
                          <a:pt x="590" y="442"/>
                        </a:cubicBezTo>
                        <a:cubicBezTo>
                          <a:pt x="600" y="471"/>
                          <a:pt x="593" y="459"/>
                          <a:pt x="606" y="478"/>
                        </a:cubicBezTo>
                        <a:cubicBezTo>
                          <a:pt x="593" y="518"/>
                          <a:pt x="622" y="548"/>
                          <a:pt x="642" y="578"/>
                        </a:cubicBezTo>
                        <a:cubicBezTo>
                          <a:pt x="651" y="591"/>
                          <a:pt x="651" y="601"/>
                          <a:pt x="666" y="606"/>
                        </a:cubicBezTo>
                        <a:cubicBezTo>
                          <a:pt x="680" y="627"/>
                          <a:pt x="691" y="623"/>
                          <a:pt x="710" y="610"/>
                        </a:cubicBezTo>
                        <a:cubicBezTo>
                          <a:pt x="729" y="616"/>
                          <a:pt x="729" y="606"/>
                          <a:pt x="734" y="590"/>
                        </a:cubicBezTo>
                        <a:cubicBezTo>
                          <a:pt x="735" y="577"/>
                          <a:pt x="731" y="562"/>
                          <a:pt x="738" y="550"/>
                        </a:cubicBezTo>
                        <a:cubicBezTo>
                          <a:pt x="742" y="543"/>
                          <a:pt x="762" y="542"/>
                          <a:pt x="762" y="542"/>
                        </a:cubicBezTo>
                        <a:cubicBezTo>
                          <a:pt x="783" y="547"/>
                          <a:pt x="786" y="552"/>
                          <a:pt x="774" y="570"/>
                        </a:cubicBezTo>
                        <a:cubicBezTo>
                          <a:pt x="779" y="590"/>
                          <a:pt x="790" y="605"/>
                          <a:pt x="770" y="618"/>
                        </a:cubicBezTo>
                        <a:cubicBezTo>
                          <a:pt x="769" y="622"/>
                          <a:pt x="764" y="626"/>
                          <a:pt x="766" y="630"/>
                        </a:cubicBezTo>
                        <a:cubicBezTo>
                          <a:pt x="768" y="634"/>
                          <a:pt x="775" y="634"/>
                          <a:pt x="778" y="638"/>
                        </a:cubicBezTo>
                        <a:cubicBezTo>
                          <a:pt x="788" y="651"/>
                          <a:pt x="786" y="660"/>
                          <a:pt x="802" y="670"/>
                        </a:cubicBezTo>
                        <a:cubicBezTo>
                          <a:pt x="810" y="667"/>
                          <a:pt x="818" y="665"/>
                          <a:pt x="826" y="662"/>
                        </a:cubicBezTo>
                        <a:cubicBezTo>
                          <a:pt x="830" y="661"/>
                          <a:pt x="838" y="658"/>
                          <a:pt x="838" y="658"/>
                        </a:cubicBezTo>
                        <a:cubicBezTo>
                          <a:pt x="857" y="664"/>
                          <a:pt x="864" y="680"/>
                          <a:pt x="870" y="698"/>
                        </a:cubicBezTo>
                        <a:cubicBezTo>
                          <a:pt x="859" y="731"/>
                          <a:pt x="887" y="794"/>
                          <a:pt x="922" y="806"/>
                        </a:cubicBezTo>
                        <a:cubicBezTo>
                          <a:pt x="938" y="801"/>
                          <a:pt x="941" y="792"/>
                          <a:pt x="958" y="798"/>
                        </a:cubicBezTo>
                        <a:cubicBezTo>
                          <a:pt x="984" y="837"/>
                          <a:pt x="928" y="784"/>
                          <a:pt x="942" y="826"/>
                        </a:cubicBezTo>
                        <a:cubicBezTo>
                          <a:pt x="936" y="844"/>
                          <a:pt x="930" y="844"/>
                          <a:pt x="914" y="834"/>
                        </a:cubicBezTo>
                        <a:cubicBezTo>
                          <a:pt x="903" y="817"/>
                          <a:pt x="890" y="821"/>
                          <a:pt x="874" y="810"/>
                        </a:cubicBezTo>
                        <a:cubicBezTo>
                          <a:pt x="851" y="776"/>
                          <a:pt x="882" y="816"/>
                          <a:pt x="854" y="794"/>
                        </a:cubicBezTo>
                        <a:cubicBezTo>
                          <a:pt x="843" y="785"/>
                          <a:pt x="840" y="768"/>
                          <a:pt x="830" y="758"/>
                        </a:cubicBezTo>
                        <a:cubicBezTo>
                          <a:pt x="824" y="739"/>
                          <a:pt x="817" y="724"/>
                          <a:pt x="798" y="718"/>
                        </a:cubicBezTo>
                        <a:cubicBezTo>
                          <a:pt x="791" y="696"/>
                          <a:pt x="800" y="712"/>
                          <a:pt x="778" y="710"/>
                        </a:cubicBezTo>
                        <a:cubicBezTo>
                          <a:pt x="767" y="709"/>
                          <a:pt x="746" y="702"/>
                          <a:pt x="746" y="702"/>
                        </a:cubicBezTo>
                        <a:cubicBezTo>
                          <a:pt x="729" y="691"/>
                          <a:pt x="720" y="674"/>
                          <a:pt x="702" y="662"/>
                        </a:cubicBezTo>
                        <a:cubicBezTo>
                          <a:pt x="694" y="665"/>
                          <a:pt x="687" y="673"/>
                          <a:pt x="678" y="674"/>
                        </a:cubicBezTo>
                        <a:cubicBezTo>
                          <a:pt x="657" y="677"/>
                          <a:pt x="630" y="657"/>
                          <a:pt x="614" y="646"/>
                        </a:cubicBezTo>
                        <a:cubicBezTo>
                          <a:pt x="600" y="637"/>
                          <a:pt x="580" y="639"/>
                          <a:pt x="566" y="630"/>
                        </a:cubicBezTo>
                        <a:cubicBezTo>
                          <a:pt x="546" y="617"/>
                          <a:pt x="525" y="607"/>
                          <a:pt x="506" y="594"/>
                        </a:cubicBezTo>
                        <a:cubicBezTo>
                          <a:pt x="513" y="572"/>
                          <a:pt x="509" y="551"/>
                          <a:pt x="490" y="538"/>
                        </a:cubicBezTo>
                        <a:cubicBezTo>
                          <a:pt x="485" y="522"/>
                          <a:pt x="476" y="515"/>
                          <a:pt x="462" y="506"/>
                        </a:cubicBezTo>
                        <a:cubicBezTo>
                          <a:pt x="441" y="474"/>
                          <a:pt x="469" y="513"/>
                          <a:pt x="442" y="486"/>
                        </a:cubicBezTo>
                        <a:cubicBezTo>
                          <a:pt x="436" y="480"/>
                          <a:pt x="436" y="468"/>
                          <a:pt x="430" y="462"/>
                        </a:cubicBezTo>
                        <a:cubicBezTo>
                          <a:pt x="427" y="459"/>
                          <a:pt x="422" y="459"/>
                          <a:pt x="418" y="458"/>
                        </a:cubicBezTo>
                        <a:cubicBezTo>
                          <a:pt x="407" y="447"/>
                          <a:pt x="382" y="430"/>
                          <a:pt x="382" y="430"/>
                        </a:cubicBezTo>
                        <a:cubicBezTo>
                          <a:pt x="371" y="413"/>
                          <a:pt x="358" y="399"/>
                          <a:pt x="346" y="382"/>
                        </a:cubicBezTo>
                        <a:cubicBezTo>
                          <a:pt x="344" y="378"/>
                          <a:pt x="345" y="373"/>
                          <a:pt x="342" y="370"/>
                        </a:cubicBezTo>
                        <a:cubicBezTo>
                          <a:pt x="339" y="367"/>
                          <a:pt x="334" y="367"/>
                          <a:pt x="330" y="366"/>
                        </a:cubicBezTo>
                        <a:cubicBezTo>
                          <a:pt x="322" y="390"/>
                          <a:pt x="342" y="398"/>
                          <a:pt x="354" y="414"/>
                        </a:cubicBezTo>
                        <a:cubicBezTo>
                          <a:pt x="368" y="432"/>
                          <a:pt x="372" y="446"/>
                          <a:pt x="390" y="458"/>
                        </a:cubicBezTo>
                        <a:cubicBezTo>
                          <a:pt x="409" y="487"/>
                          <a:pt x="399" y="475"/>
                          <a:pt x="418" y="494"/>
                        </a:cubicBezTo>
                        <a:cubicBezTo>
                          <a:pt x="423" y="510"/>
                          <a:pt x="428" y="517"/>
                          <a:pt x="442" y="526"/>
                        </a:cubicBezTo>
                        <a:cubicBezTo>
                          <a:pt x="450" y="550"/>
                          <a:pt x="432" y="533"/>
                          <a:pt x="422" y="526"/>
                        </a:cubicBezTo>
                        <a:cubicBezTo>
                          <a:pt x="399" y="492"/>
                          <a:pt x="430" y="532"/>
                          <a:pt x="402" y="510"/>
                        </a:cubicBezTo>
                        <a:cubicBezTo>
                          <a:pt x="398" y="507"/>
                          <a:pt x="397" y="501"/>
                          <a:pt x="394" y="498"/>
                        </a:cubicBezTo>
                        <a:cubicBezTo>
                          <a:pt x="391" y="495"/>
                          <a:pt x="386" y="493"/>
                          <a:pt x="382" y="490"/>
                        </a:cubicBezTo>
                        <a:cubicBezTo>
                          <a:pt x="377" y="474"/>
                          <a:pt x="370" y="471"/>
                          <a:pt x="354" y="466"/>
                        </a:cubicBezTo>
                        <a:cubicBezTo>
                          <a:pt x="344" y="452"/>
                          <a:pt x="340" y="447"/>
                          <a:pt x="346" y="430"/>
                        </a:cubicBezTo>
                        <a:cubicBezTo>
                          <a:pt x="338" y="418"/>
                          <a:pt x="314" y="402"/>
                          <a:pt x="314" y="402"/>
                        </a:cubicBezTo>
                        <a:cubicBezTo>
                          <a:pt x="306" y="390"/>
                          <a:pt x="298" y="378"/>
                          <a:pt x="290" y="366"/>
                        </a:cubicBezTo>
                        <a:cubicBezTo>
                          <a:pt x="284" y="357"/>
                          <a:pt x="273" y="354"/>
                          <a:pt x="266" y="346"/>
                        </a:cubicBezTo>
                        <a:cubicBezTo>
                          <a:pt x="263" y="342"/>
                          <a:pt x="262" y="337"/>
                          <a:pt x="258" y="334"/>
                        </a:cubicBezTo>
                        <a:cubicBezTo>
                          <a:pt x="243" y="324"/>
                          <a:pt x="225" y="324"/>
                          <a:pt x="210" y="314"/>
                        </a:cubicBezTo>
                        <a:cubicBezTo>
                          <a:pt x="201" y="300"/>
                          <a:pt x="194" y="291"/>
                          <a:pt x="178" y="286"/>
                        </a:cubicBezTo>
                        <a:cubicBezTo>
                          <a:pt x="160" y="260"/>
                          <a:pt x="192" y="247"/>
                          <a:pt x="154" y="238"/>
                        </a:cubicBezTo>
                        <a:cubicBezTo>
                          <a:pt x="111" y="209"/>
                          <a:pt x="106" y="149"/>
                          <a:pt x="90" y="102"/>
                        </a:cubicBezTo>
                        <a:cubicBezTo>
                          <a:pt x="86" y="90"/>
                          <a:pt x="76" y="73"/>
                          <a:pt x="66" y="66"/>
                        </a:cubicBezTo>
                        <a:cubicBezTo>
                          <a:pt x="58" y="60"/>
                          <a:pt x="42" y="50"/>
                          <a:pt x="42" y="50"/>
                        </a:cubicBezTo>
                        <a:cubicBezTo>
                          <a:pt x="39" y="46"/>
                          <a:pt x="38" y="41"/>
                          <a:pt x="34" y="38"/>
                        </a:cubicBezTo>
                        <a:cubicBezTo>
                          <a:pt x="27" y="34"/>
                          <a:pt x="10" y="30"/>
                          <a:pt x="10" y="30"/>
                        </a:cubicBezTo>
                        <a:cubicBezTo>
                          <a:pt x="0" y="1"/>
                          <a:pt x="31" y="17"/>
                          <a:pt x="46" y="22"/>
                        </a:cubicBezTo>
                        <a:cubicBezTo>
                          <a:pt x="65" y="51"/>
                          <a:pt x="61" y="41"/>
                          <a:pt x="86" y="58"/>
                        </a:cubicBezTo>
                        <a:cubicBezTo>
                          <a:pt x="94" y="70"/>
                          <a:pt x="94" y="93"/>
                          <a:pt x="102" y="70"/>
                        </a:cubicBezTo>
                        <a:cubicBezTo>
                          <a:pt x="95" y="49"/>
                          <a:pt x="82" y="62"/>
                          <a:pt x="82" y="3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60" name="Freeform 36">
                    <a:extLst>
                      <a:ext uri="{FF2B5EF4-FFF2-40B4-BE49-F238E27FC236}">
                        <a16:creationId xmlns:a16="http://schemas.microsoft.com/office/drawing/2014/main" id="{AF5604F2-D1AA-4094-BBC0-6428E96E7A8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2405" y="445"/>
                    <a:ext cx="15" cy="16"/>
                  </a:xfrm>
                  <a:custGeom>
                    <a:avLst/>
                    <a:gdLst>
                      <a:gd name="T0" fmla="*/ 0 w 36"/>
                      <a:gd name="T1" fmla="*/ 0 h 48"/>
                      <a:gd name="T2" fmla="*/ 0 w 36"/>
                      <a:gd name="T3" fmla="*/ 0 h 48"/>
                      <a:gd name="T4" fmla="*/ 0 w 36"/>
                      <a:gd name="T5" fmla="*/ 0 h 48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6" h="48">
                        <a:moveTo>
                          <a:pt x="6" y="28"/>
                        </a:moveTo>
                        <a:cubicBezTo>
                          <a:pt x="25" y="0"/>
                          <a:pt x="36" y="31"/>
                          <a:pt x="10" y="48"/>
                        </a:cubicBezTo>
                        <a:cubicBezTo>
                          <a:pt x="0" y="34"/>
                          <a:pt x="0" y="40"/>
                          <a:pt x="6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61" name="Freeform 37">
                    <a:extLst>
                      <a:ext uri="{FF2B5EF4-FFF2-40B4-BE49-F238E27FC236}">
                        <a16:creationId xmlns:a16="http://schemas.microsoft.com/office/drawing/2014/main" id="{5AAF63A0-2189-406B-A69F-3C013685786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2393" y="439"/>
                    <a:ext cx="16" cy="12"/>
                  </a:xfrm>
                  <a:custGeom>
                    <a:avLst/>
                    <a:gdLst>
                      <a:gd name="T0" fmla="*/ 0 w 36"/>
                      <a:gd name="T1" fmla="*/ 0 h 37"/>
                      <a:gd name="T2" fmla="*/ 0 w 36"/>
                      <a:gd name="T3" fmla="*/ 0 h 37"/>
                      <a:gd name="T4" fmla="*/ 0 w 36"/>
                      <a:gd name="T5" fmla="*/ 0 h 37"/>
                      <a:gd name="T6" fmla="*/ 0 w 36"/>
                      <a:gd name="T7" fmla="*/ 0 h 37"/>
                      <a:gd name="T8" fmla="*/ 0 w 36"/>
                      <a:gd name="T9" fmla="*/ 0 h 37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36" h="37">
                        <a:moveTo>
                          <a:pt x="0" y="5"/>
                        </a:moveTo>
                        <a:cubicBezTo>
                          <a:pt x="4" y="4"/>
                          <a:pt x="8" y="0"/>
                          <a:pt x="12" y="1"/>
                        </a:cubicBezTo>
                        <a:cubicBezTo>
                          <a:pt x="21" y="4"/>
                          <a:pt x="36" y="17"/>
                          <a:pt x="36" y="17"/>
                        </a:cubicBezTo>
                        <a:cubicBezTo>
                          <a:pt x="29" y="37"/>
                          <a:pt x="22" y="26"/>
                          <a:pt x="8" y="17"/>
                        </a:cubicBezTo>
                        <a:cubicBezTo>
                          <a:pt x="5" y="13"/>
                          <a:pt x="0" y="5"/>
                          <a:pt x="0" y="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62" name="Freeform 38">
                    <a:extLst>
                      <a:ext uri="{FF2B5EF4-FFF2-40B4-BE49-F238E27FC236}">
                        <a16:creationId xmlns:a16="http://schemas.microsoft.com/office/drawing/2014/main" id="{1FAA4419-2F32-46D1-8FDC-4CAFC4F9190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2878" y="406"/>
                    <a:ext cx="73" cy="33"/>
                  </a:xfrm>
                  <a:custGeom>
                    <a:avLst/>
                    <a:gdLst>
                      <a:gd name="T0" fmla="*/ 0 w 170"/>
                      <a:gd name="T1" fmla="*/ 0 h 96"/>
                      <a:gd name="T2" fmla="*/ 0 w 170"/>
                      <a:gd name="T3" fmla="*/ 0 h 96"/>
                      <a:gd name="T4" fmla="*/ 0 w 170"/>
                      <a:gd name="T5" fmla="*/ 0 h 96"/>
                      <a:gd name="T6" fmla="*/ 0 w 170"/>
                      <a:gd name="T7" fmla="*/ 0 h 96"/>
                      <a:gd name="T8" fmla="*/ 0 w 170"/>
                      <a:gd name="T9" fmla="*/ 0 h 96"/>
                      <a:gd name="T10" fmla="*/ 0 w 170"/>
                      <a:gd name="T11" fmla="*/ 0 h 96"/>
                      <a:gd name="T12" fmla="*/ 0 w 170"/>
                      <a:gd name="T13" fmla="*/ 0 h 96"/>
                      <a:gd name="T14" fmla="*/ 0 w 170"/>
                      <a:gd name="T15" fmla="*/ 0 h 96"/>
                      <a:gd name="T16" fmla="*/ 0 w 170"/>
                      <a:gd name="T17" fmla="*/ 0 h 96"/>
                      <a:gd name="T18" fmla="*/ 0 w 170"/>
                      <a:gd name="T19" fmla="*/ 0 h 96"/>
                      <a:gd name="T20" fmla="*/ 0 w 170"/>
                      <a:gd name="T21" fmla="*/ 0 h 96"/>
                      <a:gd name="T22" fmla="*/ 0 w 170"/>
                      <a:gd name="T23" fmla="*/ 0 h 9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0" h="96">
                        <a:moveTo>
                          <a:pt x="0" y="49"/>
                        </a:moveTo>
                        <a:cubicBezTo>
                          <a:pt x="5" y="33"/>
                          <a:pt x="12" y="30"/>
                          <a:pt x="28" y="25"/>
                        </a:cubicBezTo>
                        <a:cubicBezTo>
                          <a:pt x="20" y="0"/>
                          <a:pt x="42" y="16"/>
                          <a:pt x="56" y="21"/>
                        </a:cubicBezTo>
                        <a:cubicBezTo>
                          <a:pt x="56" y="21"/>
                          <a:pt x="77" y="6"/>
                          <a:pt x="80" y="9"/>
                        </a:cubicBezTo>
                        <a:cubicBezTo>
                          <a:pt x="85" y="14"/>
                          <a:pt x="71" y="23"/>
                          <a:pt x="64" y="25"/>
                        </a:cubicBezTo>
                        <a:cubicBezTo>
                          <a:pt x="82" y="37"/>
                          <a:pt x="103" y="42"/>
                          <a:pt x="124" y="49"/>
                        </a:cubicBezTo>
                        <a:cubicBezTo>
                          <a:pt x="136" y="53"/>
                          <a:pt x="160" y="65"/>
                          <a:pt x="160" y="65"/>
                        </a:cubicBezTo>
                        <a:cubicBezTo>
                          <a:pt x="170" y="96"/>
                          <a:pt x="134" y="83"/>
                          <a:pt x="116" y="77"/>
                        </a:cubicBezTo>
                        <a:cubicBezTo>
                          <a:pt x="109" y="57"/>
                          <a:pt x="116" y="66"/>
                          <a:pt x="88" y="57"/>
                        </a:cubicBezTo>
                        <a:cubicBezTo>
                          <a:pt x="84" y="56"/>
                          <a:pt x="76" y="53"/>
                          <a:pt x="76" y="53"/>
                        </a:cubicBezTo>
                        <a:cubicBezTo>
                          <a:pt x="57" y="34"/>
                          <a:pt x="53" y="37"/>
                          <a:pt x="24" y="41"/>
                        </a:cubicBezTo>
                        <a:cubicBezTo>
                          <a:pt x="9" y="51"/>
                          <a:pt x="17" y="49"/>
                          <a:pt x="0" y="4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63" name="Freeform 39">
                    <a:extLst>
                      <a:ext uri="{FF2B5EF4-FFF2-40B4-BE49-F238E27FC236}">
                        <a16:creationId xmlns:a16="http://schemas.microsoft.com/office/drawing/2014/main" id="{B42D1782-53C7-44C1-9842-7E6C86388A1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2955" y="433"/>
                    <a:ext cx="59" cy="15"/>
                  </a:xfrm>
                  <a:custGeom>
                    <a:avLst/>
                    <a:gdLst>
                      <a:gd name="T0" fmla="*/ 0 w 138"/>
                      <a:gd name="T1" fmla="*/ 0 h 44"/>
                      <a:gd name="T2" fmla="*/ 0 w 138"/>
                      <a:gd name="T3" fmla="*/ 0 h 44"/>
                      <a:gd name="T4" fmla="*/ 0 w 138"/>
                      <a:gd name="T5" fmla="*/ 0 h 44"/>
                      <a:gd name="T6" fmla="*/ 0 w 138"/>
                      <a:gd name="T7" fmla="*/ 0 h 44"/>
                      <a:gd name="T8" fmla="*/ 0 w 138"/>
                      <a:gd name="T9" fmla="*/ 0 h 44"/>
                      <a:gd name="T10" fmla="*/ 0 w 138"/>
                      <a:gd name="T11" fmla="*/ 0 h 44"/>
                      <a:gd name="T12" fmla="*/ 0 w 138"/>
                      <a:gd name="T13" fmla="*/ 0 h 44"/>
                      <a:gd name="T14" fmla="*/ 0 w 138"/>
                      <a:gd name="T15" fmla="*/ 0 h 44"/>
                      <a:gd name="T16" fmla="*/ 0 w 138"/>
                      <a:gd name="T17" fmla="*/ 0 h 44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138" h="44">
                        <a:moveTo>
                          <a:pt x="0" y="0"/>
                        </a:moveTo>
                        <a:cubicBezTo>
                          <a:pt x="19" y="3"/>
                          <a:pt x="35" y="10"/>
                          <a:pt x="52" y="4"/>
                        </a:cubicBezTo>
                        <a:cubicBezTo>
                          <a:pt x="87" y="11"/>
                          <a:pt x="61" y="15"/>
                          <a:pt x="88" y="24"/>
                        </a:cubicBezTo>
                        <a:cubicBezTo>
                          <a:pt x="96" y="23"/>
                          <a:pt x="104" y="19"/>
                          <a:pt x="112" y="20"/>
                        </a:cubicBezTo>
                        <a:cubicBezTo>
                          <a:pt x="138" y="23"/>
                          <a:pt x="118" y="41"/>
                          <a:pt x="108" y="44"/>
                        </a:cubicBezTo>
                        <a:cubicBezTo>
                          <a:pt x="78" y="34"/>
                          <a:pt x="92" y="34"/>
                          <a:pt x="64" y="40"/>
                        </a:cubicBezTo>
                        <a:cubicBezTo>
                          <a:pt x="41" y="37"/>
                          <a:pt x="22" y="41"/>
                          <a:pt x="0" y="36"/>
                        </a:cubicBezTo>
                        <a:cubicBezTo>
                          <a:pt x="6" y="11"/>
                          <a:pt x="7" y="27"/>
                          <a:pt x="28" y="20"/>
                        </a:cubicBezTo>
                        <a:cubicBezTo>
                          <a:pt x="17" y="13"/>
                          <a:pt x="0" y="13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64" name="Freeform 40">
                    <a:extLst>
                      <a:ext uri="{FF2B5EF4-FFF2-40B4-BE49-F238E27FC236}">
                        <a16:creationId xmlns:a16="http://schemas.microsoft.com/office/drawing/2014/main" id="{E4CFE5E9-4D3B-4ACC-84C5-089933CB4FE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2924" y="441"/>
                    <a:ext cx="24" cy="14"/>
                  </a:xfrm>
                  <a:custGeom>
                    <a:avLst/>
                    <a:gdLst>
                      <a:gd name="T0" fmla="*/ 0 w 57"/>
                      <a:gd name="T1" fmla="*/ 0 h 42"/>
                      <a:gd name="T2" fmla="*/ 0 w 57"/>
                      <a:gd name="T3" fmla="*/ 0 h 42"/>
                      <a:gd name="T4" fmla="*/ 0 w 57"/>
                      <a:gd name="T5" fmla="*/ 0 h 42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57" h="42">
                        <a:moveTo>
                          <a:pt x="17" y="25"/>
                        </a:moveTo>
                        <a:cubicBezTo>
                          <a:pt x="0" y="0"/>
                          <a:pt x="21" y="9"/>
                          <a:pt x="37" y="13"/>
                        </a:cubicBezTo>
                        <a:cubicBezTo>
                          <a:pt x="57" y="42"/>
                          <a:pt x="30" y="25"/>
                          <a:pt x="17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65" name="Freeform 41">
                    <a:extLst>
                      <a:ext uri="{FF2B5EF4-FFF2-40B4-BE49-F238E27FC236}">
                        <a16:creationId xmlns:a16="http://schemas.microsoft.com/office/drawing/2014/main" id="{EA5DCF50-898D-4E41-A4BC-B5942E4F4B6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2908" y="398"/>
                    <a:ext cx="16" cy="18"/>
                  </a:xfrm>
                  <a:custGeom>
                    <a:avLst/>
                    <a:gdLst>
                      <a:gd name="T0" fmla="*/ 0 w 39"/>
                      <a:gd name="T1" fmla="*/ 0 h 52"/>
                      <a:gd name="T2" fmla="*/ 0 w 39"/>
                      <a:gd name="T3" fmla="*/ 0 h 52"/>
                      <a:gd name="T4" fmla="*/ 0 w 39"/>
                      <a:gd name="T5" fmla="*/ 0 h 52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9" h="52">
                        <a:moveTo>
                          <a:pt x="19" y="32"/>
                        </a:moveTo>
                        <a:cubicBezTo>
                          <a:pt x="13" y="14"/>
                          <a:pt x="0" y="13"/>
                          <a:pt x="19" y="0"/>
                        </a:cubicBezTo>
                        <a:cubicBezTo>
                          <a:pt x="23" y="5"/>
                          <a:pt x="39" y="52"/>
                          <a:pt x="19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66" name="Freeform 42">
                    <a:extLst>
                      <a:ext uri="{FF2B5EF4-FFF2-40B4-BE49-F238E27FC236}">
                        <a16:creationId xmlns:a16="http://schemas.microsoft.com/office/drawing/2014/main" id="{E5B8CCDC-34FC-4839-8874-F0B65646485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3035" y="452"/>
                    <a:ext cx="19" cy="27"/>
                  </a:xfrm>
                  <a:custGeom>
                    <a:avLst/>
                    <a:gdLst>
                      <a:gd name="T0" fmla="*/ 0 w 44"/>
                      <a:gd name="T1" fmla="*/ 0 h 80"/>
                      <a:gd name="T2" fmla="*/ 0 w 44"/>
                      <a:gd name="T3" fmla="*/ 0 h 80"/>
                      <a:gd name="T4" fmla="*/ 0 w 44"/>
                      <a:gd name="T5" fmla="*/ 0 h 80"/>
                      <a:gd name="T6" fmla="*/ 0 w 44"/>
                      <a:gd name="T7" fmla="*/ 0 h 80"/>
                      <a:gd name="T8" fmla="*/ 0 w 44"/>
                      <a:gd name="T9" fmla="*/ 0 h 80"/>
                      <a:gd name="T10" fmla="*/ 0 w 44"/>
                      <a:gd name="T11" fmla="*/ 0 h 80"/>
                      <a:gd name="T12" fmla="*/ 0 w 44"/>
                      <a:gd name="T13" fmla="*/ 0 h 80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44" h="80">
                        <a:moveTo>
                          <a:pt x="4" y="9"/>
                        </a:moveTo>
                        <a:cubicBezTo>
                          <a:pt x="9" y="17"/>
                          <a:pt x="18" y="24"/>
                          <a:pt x="20" y="33"/>
                        </a:cubicBezTo>
                        <a:cubicBezTo>
                          <a:pt x="21" y="38"/>
                          <a:pt x="21" y="45"/>
                          <a:pt x="24" y="49"/>
                        </a:cubicBezTo>
                        <a:cubicBezTo>
                          <a:pt x="27" y="52"/>
                          <a:pt x="32" y="52"/>
                          <a:pt x="36" y="53"/>
                        </a:cubicBezTo>
                        <a:cubicBezTo>
                          <a:pt x="41" y="68"/>
                          <a:pt x="44" y="80"/>
                          <a:pt x="24" y="73"/>
                        </a:cubicBezTo>
                        <a:cubicBezTo>
                          <a:pt x="19" y="55"/>
                          <a:pt x="11" y="37"/>
                          <a:pt x="0" y="21"/>
                        </a:cubicBezTo>
                        <a:cubicBezTo>
                          <a:pt x="4" y="4"/>
                          <a:pt x="4" y="0"/>
                          <a:pt x="4" y="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67" name="Freeform 43">
                    <a:extLst>
                      <a:ext uri="{FF2B5EF4-FFF2-40B4-BE49-F238E27FC236}">
                        <a16:creationId xmlns:a16="http://schemas.microsoft.com/office/drawing/2014/main" id="{B4EEE86A-44F4-4C0C-877D-980B475D20B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2696" y="247"/>
                    <a:ext cx="205" cy="41"/>
                  </a:xfrm>
                  <a:custGeom>
                    <a:avLst/>
                    <a:gdLst>
                      <a:gd name="T0" fmla="*/ 1 w 323"/>
                      <a:gd name="T1" fmla="*/ 1 h 64"/>
                      <a:gd name="T2" fmla="*/ 1 w 323"/>
                      <a:gd name="T3" fmla="*/ 1 h 64"/>
                      <a:gd name="T4" fmla="*/ 1 w 323"/>
                      <a:gd name="T5" fmla="*/ 0 h 64"/>
                      <a:gd name="T6" fmla="*/ 1 w 323"/>
                      <a:gd name="T7" fmla="*/ 0 h 64"/>
                      <a:gd name="T8" fmla="*/ 1 w 323"/>
                      <a:gd name="T9" fmla="*/ 1 h 64"/>
                      <a:gd name="T10" fmla="*/ 1 w 323"/>
                      <a:gd name="T11" fmla="*/ 1 h 64"/>
                      <a:gd name="T12" fmla="*/ 1 w 323"/>
                      <a:gd name="T13" fmla="*/ 1 h 64"/>
                      <a:gd name="T14" fmla="*/ 1 w 323"/>
                      <a:gd name="T15" fmla="*/ 1 h 64"/>
                      <a:gd name="T16" fmla="*/ 1 w 323"/>
                      <a:gd name="T17" fmla="*/ 1 h 64"/>
                      <a:gd name="T18" fmla="*/ 1 w 323"/>
                      <a:gd name="T19" fmla="*/ 1 h 64"/>
                      <a:gd name="T20" fmla="*/ 1 w 323"/>
                      <a:gd name="T21" fmla="*/ 1 h 64"/>
                      <a:gd name="T22" fmla="*/ 1 w 323"/>
                      <a:gd name="T23" fmla="*/ 1 h 64"/>
                      <a:gd name="T24" fmla="*/ 1 w 323"/>
                      <a:gd name="T25" fmla="*/ 1 h 64"/>
                      <a:gd name="T26" fmla="*/ 1 w 323"/>
                      <a:gd name="T27" fmla="*/ 1 h 64"/>
                      <a:gd name="T28" fmla="*/ 1 w 323"/>
                      <a:gd name="T29" fmla="*/ 1 h 64"/>
                      <a:gd name="T30" fmla="*/ 1 w 323"/>
                      <a:gd name="T31" fmla="*/ 1 h 64"/>
                      <a:gd name="T32" fmla="*/ 1 w 323"/>
                      <a:gd name="T33" fmla="*/ 1 h 64"/>
                      <a:gd name="T34" fmla="*/ 1 w 323"/>
                      <a:gd name="T35" fmla="*/ 1 h 64"/>
                      <a:gd name="T36" fmla="*/ 1 w 323"/>
                      <a:gd name="T37" fmla="*/ 1 h 64"/>
                      <a:gd name="T38" fmla="*/ 1 w 323"/>
                      <a:gd name="T39" fmla="*/ 1 h 64"/>
                      <a:gd name="T40" fmla="*/ 1 w 323"/>
                      <a:gd name="T41" fmla="*/ 1 h 64"/>
                      <a:gd name="T42" fmla="*/ 1 w 323"/>
                      <a:gd name="T43" fmla="*/ 1 h 64"/>
                      <a:gd name="T44" fmla="*/ 1 w 323"/>
                      <a:gd name="T45" fmla="*/ 1 h 64"/>
                      <a:gd name="T46" fmla="*/ 1 w 323"/>
                      <a:gd name="T47" fmla="*/ 1 h 64"/>
                      <a:gd name="T48" fmla="*/ 1 w 323"/>
                      <a:gd name="T49" fmla="*/ 1 h 64"/>
                      <a:gd name="T50" fmla="*/ 1 w 323"/>
                      <a:gd name="T51" fmla="*/ 1 h 64"/>
                      <a:gd name="T52" fmla="*/ 1 w 323"/>
                      <a:gd name="T53" fmla="*/ 0 h 64"/>
                      <a:gd name="T54" fmla="*/ 1 w 323"/>
                      <a:gd name="T55" fmla="*/ 1 h 64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</a:gdLst>
                    <a:ahLst/>
                    <a:cxnLst>
                      <a:cxn ang="T56">
                        <a:pos x="T0" y="T1"/>
                      </a:cxn>
                      <a:cxn ang="T57">
                        <a:pos x="T2" y="T3"/>
                      </a:cxn>
                      <a:cxn ang="T58">
                        <a:pos x="T4" y="T5"/>
                      </a:cxn>
                      <a:cxn ang="T59">
                        <a:pos x="T6" y="T7"/>
                      </a:cxn>
                      <a:cxn ang="T60">
                        <a:pos x="T8" y="T9"/>
                      </a:cxn>
                      <a:cxn ang="T61">
                        <a:pos x="T10" y="T11"/>
                      </a:cxn>
                      <a:cxn ang="T62">
                        <a:pos x="T12" y="T13"/>
                      </a:cxn>
                      <a:cxn ang="T63">
                        <a:pos x="T14" y="T15"/>
                      </a:cxn>
                      <a:cxn ang="T64">
                        <a:pos x="T16" y="T17"/>
                      </a:cxn>
                      <a:cxn ang="T65">
                        <a:pos x="T18" y="T19"/>
                      </a:cxn>
                      <a:cxn ang="T66">
                        <a:pos x="T20" y="T21"/>
                      </a:cxn>
                      <a:cxn ang="T67">
                        <a:pos x="T22" y="T23"/>
                      </a:cxn>
                      <a:cxn ang="T68">
                        <a:pos x="T24" y="T25"/>
                      </a:cxn>
                      <a:cxn ang="T69">
                        <a:pos x="T26" y="T27"/>
                      </a:cxn>
                      <a:cxn ang="T70">
                        <a:pos x="T28" y="T29"/>
                      </a:cxn>
                      <a:cxn ang="T71">
                        <a:pos x="T30" y="T31"/>
                      </a:cxn>
                      <a:cxn ang="T72">
                        <a:pos x="T32" y="T33"/>
                      </a:cxn>
                      <a:cxn ang="T73">
                        <a:pos x="T34" y="T35"/>
                      </a:cxn>
                      <a:cxn ang="T74">
                        <a:pos x="T36" y="T37"/>
                      </a:cxn>
                      <a:cxn ang="T75">
                        <a:pos x="T38" y="T39"/>
                      </a:cxn>
                      <a:cxn ang="T76">
                        <a:pos x="T40" y="T41"/>
                      </a:cxn>
                      <a:cxn ang="T77">
                        <a:pos x="T42" y="T43"/>
                      </a:cxn>
                      <a:cxn ang="T78">
                        <a:pos x="T44" y="T45"/>
                      </a:cxn>
                      <a:cxn ang="T79">
                        <a:pos x="T46" y="T47"/>
                      </a:cxn>
                      <a:cxn ang="T80">
                        <a:pos x="T48" y="T49"/>
                      </a:cxn>
                      <a:cxn ang="T81">
                        <a:pos x="T50" y="T51"/>
                      </a:cxn>
                      <a:cxn ang="T82">
                        <a:pos x="T52" y="T53"/>
                      </a:cxn>
                      <a:cxn ang="T83">
                        <a:pos x="T54" y="T55"/>
                      </a:cxn>
                    </a:cxnLst>
                    <a:rect l="0" t="0" r="r" b="b"/>
                    <a:pathLst>
                      <a:path w="323" h="64">
                        <a:moveTo>
                          <a:pt x="220" y="1"/>
                        </a:moveTo>
                        <a:cubicBezTo>
                          <a:pt x="215" y="12"/>
                          <a:pt x="225" y="17"/>
                          <a:pt x="231" y="8"/>
                        </a:cubicBezTo>
                        <a:cubicBezTo>
                          <a:pt x="235" y="0"/>
                          <a:pt x="229" y="7"/>
                          <a:pt x="235" y="0"/>
                        </a:cubicBezTo>
                        <a:lnTo>
                          <a:pt x="265" y="0"/>
                        </a:lnTo>
                        <a:cubicBezTo>
                          <a:pt x="277" y="6"/>
                          <a:pt x="276" y="11"/>
                          <a:pt x="287" y="17"/>
                        </a:cubicBezTo>
                        <a:cubicBezTo>
                          <a:pt x="308" y="11"/>
                          <a:pt x="293" y="7"/>
                          <a:pt x="319" y="10"/>
                        </a:cubicBezTo>
                        <a:cubicBezTo>
                          <a:pt x="323" y="19"/>
                          <a:pt x="321" y="22"/>
                          <a:pt x="314" y="29"/>
                        </a:cubicBezTo>
                        <a:cubicBezTo>
                          <a:pt x="312" y="39"/>
                          <a:pt x="313" y="50"/>
                          <a:pt x="298" y="46"/>
                        </a:cubicBezTo>
                        <a:cubicBezTo>
                          <a:pt x="297" y="40"/>
                          <a:pt x="298" y="34"/>
                          <a:pt x="295" y="29"/>
                        </a:cubicBezTo>
                        <a:cubicBezTo>
                          <a:pt x="294" y="27"/>
                          <a:pt x="290" y="31"/>
                          <a:pt x="287" y="31"/>
                        </a:cubicBezTo>
                        <a:cubicBezTo>
                          <a:pt x="284" y="31"/>
                          <a:pt x="282" y="30"/>
                          <a:pt x="279" y="29"/>
                        </a:cubicBezTo>
                        <a:cubicBezTo>
                          <a:pt x="274" y="27"/>
                          <a:pt x="263" y="21"/>
                          <a:pt x="263" y="21"/>
                        </a:cubicBezTo>
                        <a:cubicBezTo>
                          <a:pt x="249" y="23"/>
                          <a:pt x="241" y="31"/>
                          <a:pt x="228" y="38"/>
                        </a:cubicBezTo>
                        <a:cubicBezTo>
                          <a:pt x="220" y="41"/>
                          <a:pt x="209" y="42"/>
                          <a:pt x="201" y="44"/>
                        </a:cubicBezTo>
                        <a:cubicBezTo>
                          <a:pt x="193" y="54"/>
                          <a:pt x="200" y="53"/>
                          <a:pt x="212" y="57"/>
                        </a:cubicBezTo>
                        <a:cubicBezTo>
                          <a:pt x="200" y="62"/>
                          <a:pt x="199" y="57"/>
                          <a:pt x="188" y="63"/>
                        </a:cubicBezTo>
                        <a:cubicBezTo>
                          <a:pt x="181" y="62"/>
                          <a:pt x="174" y="64"/>
                          <a:pt x="169" y="61"/>
                        </a:cubicBezTo>
                        <a:cubicBezTo>
                          <a:pt x="166" y="59"/>
                          <a:pt x="175" y="59"/>
                          <a:pt x="177" y="57"/>
                        </a:cubicBezTo>
                        <a:cubicBezTo>
                          <a:pt x="181" y="48"/>
                          <a:pt x="149" y="28"/>
                          <a:pt x="171" y="40"/>
                        </a:cubicBezTo>
                        <a:cubicBezTo>
                          <a:pt x="184" y="55"/>
                          <a:pt x="184" y="36"/>
                          <a:pt x="169" y="31"/>
                        </a:cubicBezTo>
                        <a:cubicBezTo>
                          <a:pt x="167" y="27"/>
                          <a:pt x="167" y="22"/>
                          <a:pt x="158" y="23"/>
                        </a:cubicBezTo>
                        <a:cubicBezTo>
                          <a:pt x="153" y="23"/>
                          <a:pt x="142" y="27"/>
                          <a:pt x="142" y="27"/>
                        </a:cubicBezTo>
                        <a:cubicBezTo>
                          <a:pt x="136" y="39"/>
                          <a:pt x="143" y="31"/>
                          <a:pt x="134" y="27"/>
                        </a:cubicBezTo>
                        <a:cubicBezTo>
                          <a:pt x="130" y="25"/>
                          <a:pt x="126" y="25"/>
                          <a:pt x="123" y="25"/>
                        </a:cubicBezTo>
                        <a:cubicBezTo>
                          <a:pt x="117" y="11"/>
                          <a:pt x="100" y="6"/>
                          <a:pt x="83" y="2"/>
                        </a:cubicBezTo>
                        <a:cubicBezTo>
                          <a:pt x="70" y="4"/>
                          <a:pt x="69" y="9"/>
                          <a:pt x="59" y="14"/>
                        </a:cubicBezTo>
                        <a:cubicBezTo>
                          <a:pt x="45" y="14"/>
                          <a:pt x="0" y="12"/>
                          <a:pt x="1" y="0"/>
                        </a:cubicBezTo>
                        <a:lnTo>
                          <a:pt x="220" y="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68" name="Freeform 44">
                    <a:extLst>
                      <a:ext uri="{FF2B5EF4-FFF2-40B4-BE49-F238E27FC236}">
                        <a16:creationId xmlns:a16="http://schemas.microsoft.com/office/drawing/2014/main" id="{3EF0007F-390F-4A47-80B4-83950FA1D5A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2515" y="246"/>
                    <a:ext cx="190" cy="20"/>
                  </a:xfrm>
                  <a:custGeom>
                    <a:avLst/>
                    <a:gdLst>
                      <a:gd name="T0" fmla="*/ 1 w 300"/>
                      <a:gd name="T1" fmla="*/ 1 h 31"/>
                      <a:gd name="T2" fmla="*/ 1 w 300"/>
                      <a:gd name="T3" fmla="*/ 1 h 31"/>
                      <a:gd name="T4" fmla="*/ 1 w 300"/>
                      <a:gd name="T5" fmla="*/ 0 h 31"/>
                      <a:gd name="T6" fmla="*/ 1 w 300"/>
                      <a:gd name="T7" fmla="*/ 1 h 31"/>
                      <a:gd name="T8" fmla="*/ 1 w 300"/>
                      <a:gd name="T9" fmla="*/ 1 h 31"/>
                      <a:gd name="T10" fmla="*/ 1 w 300"/>
                      <a:gd name="T11" fmla="*/ 1 h 31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300" h="31">
                        <a:moveTo>
                          <a:pt x="105" y="31"/>
                        </a:moveTo>
                        <a:cubicBezTo>
                          <a:pt x="83" y="19"/>
                          <a:pt x="0" y="6"/>
                          <a:pt x="30" y="1"/>
                        </a:cubicBezTo>
                        <a:lnTo>
                          <a:pt x="285" y="0"/>
                        </a:lnTo>
                        <a:cubicBezTo>
                          <a:pt x="296" y="4"/>
                          <a:pt x="300" y="5"/>
                          <a:pt x="296" y="14"/>
                        </a:cubicBezTo>
                        <a:cubicBezTo>
                          <a:pt x="285" y="11"/>
                          <a:pt x="276" y="16"/>
                          <a:pt x="264" y="16"/>
                        </a:cubicBezTo>
                        <a:lnTo>
                          <a:pt x="105" y="3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69" name="Freeform 45">
                    <a:extLst>
                      <a:ext uri="{FF2B5EF4-FFF2-40B4-BE49-F238E27FC236}">
                        <a16:creationId xmlns:a16="http://schemas.microsoft.com/office/drawing/2014/main" id="{08E1126C-5BC5-4D85-A0DD-0FBD285D8C2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2096" y="275"/>
                    <a:ext cx="18" cy="10"/>
                  </a:xfrm>
                  <a:custGeom>
                    <a:avLst/>
                    <a:gdLst>
                      <a:gd name="T0" fmla="*/ 0 w 41"/>
                      <a:gd name="T1" fmla="*/ 0 h 29"/>
                      <a:gd name="T2" fmla="*/ 0 w 41"/>
                      <a:gd name="T3" fmla="*/ 0 h 29"/>
                      <a:gd name="T4" fmla="*/ 0 w 41"/>
                      <a:gd name="T5" fmla="*/ 0 h 29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41" h="29">
                        <a:moveTo>
                          <a:pt x="0" y="25"/>
                        </a:moveTo>
                        <a:cubicBezTo>
                          <a:pt x="10" y="11"/>
                          <a:pt x="41" y="0"/>
                          <a:pt x="12" y="29"/>
                        </a:cubicBezTo>
                        <a:cubicBezTo>
                          <a:pt x="8" y="28"/>
                          <a:pt x="0" y="25"/>
                          <a:pt x="0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70" name="Freeform 46">
                    <a:extLst>
                      <a:ext uri="{FF2B5EF4-FFF2-40B4-BE49-F238E27FC236}">
                        <a16:creationId xmlns:a16="http://schemas.microsoft.com/office/drawing/2014/main" id="{62924D84-1B94-47CC-A2F4-7FBD399B5C7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1606" y="246"/>
                    <a:ext cx="436" cy="152"/>
                  </a:xfrm>
                  <a:custGeom>
                    <a:avLst/>
                    <a:gdLst>
                      <a:gd name="T0" fmla="*/ 73 w 436"/>
                      <a:gd name="T1" fmla="*/ 1 h 152"/>
                      <a:gd name="T2" fmla="*/ 436 w 436"/>
                      <a:gd name="T3" fmla="*/ 0 h 152"/>
                      <a:gd name="T4" fmla="*/ 416 w 436"/>
                      <a:gd name="T5" fmla="*/ 54 h 152"/>
                      <a:gd name="T6" fmla="*/ 397 w 436"/>
                      <a:gd name="T7" fmla="*/ 68 h 152"/>
                      <a:gd name="T8" fmla="*/ 392 w 436"/>
                      <a:gd name="T9" fmla="*/ 70 h 152"/>
                      <a:gd name="T10" fmla="*/ 375 w 436"/>
                      <a:gd name="T11" fmla="*/ 73 h 152"/>
                      <a:gd name="T12" fmla="*/ 361 w 436"/>
                      <a:gd name="T13" fmla="*/ 88 h 152"/>
                      <a:gd name="T14" fmla="*/ 362 w 436"/>
                      <a:gd name="T15" fmla="*/ 99 h 152"/>
                      <a:gd name="T16" fmla="*/ 364 w 436"/>
                      <a:gd name="T17" fmla="*/ 107 h 152"/>
                      <a:gd name="T18" fmla="*/ 366 w 436"/>
                      <a:gd name="T19" fmla="*/ 113 h 152"/>
                      <a:gd name="T20" fmla="*/ 362 w 436"/>
                      <a:gd name="T21" fmla="*/ 122 h 152"/>
                      <a:gd name="T22" fmla="*/ 351 w 436"/>
                      <a:gd name="T23" fmla="*/ 120 h 152"/>
                      <a:gd name="T24" fmla="*/ 342 w 436"/>
                      <a:gd name="T25" fmla="*/ 129 h 152"/>
                      <a:gd name="T26" fmla="*/ 347 w 436"/>
                      <a:gd name="T27" fmla="*/ 105 h 152"/>
                      <a:gd name="T28" fmla="*/ 338 w 436"/>
                      <a:gd name="T29" fmla="*/ 100 h 152"/>
                      <a:gd name="T30" fmla="*/ 344 w 436"/>
                      <a:gd name="T31" fmla="*/ 93 h 152"/>
                      <a:gd name="T32" fmla="*/ 342 w 436"/>
                      <a:gd name="T33" fmla="*/ 89 h 152"/>
                      <a:gd name="T34" fmla="*/ 320 w 436"/>
                      <a:gd name="T35" fmla="*/ 94 h 152"/>
                      <a:gd name="T36" fmla="*/ 317 w 436"/>
                      <a:gd name="T37" fmla="*/ 85 h 152"/>
                      <a:gd name="T38" fmla="*/ 297 w 436"/>
                      <a:gd name="T39" fmla="*/ 94 h 152"/>
                      <a:gd name="T40" fmla="*/ 320 w 436"/>
                      <a:gd name="T41" fmla="*/ 103 h 152"/>
                      <a:gd name="T42" fmla="*/ 305 w 436"/>
                      <a:gd name="T43" fmla="*/ 117 h 152"/>
                      <a:gd name="T44" fmla="*/ 311 w 436"/>
                      <a:gd name="T45" fmla="*/ 126 h 152"/>
                      <a:gd name="T46" fmla="*/ 315 w 436"/>
                      <a:gd name="T47" fmla="*/ 138 h 152"/>
                      <a:gd name="T48" fmla="*/ 309 w 436"/>
                      <a:gd name="T49" fmla="*/ 139 h 152"/>
                      <a:gd name="T50" fmla="*/ 314 w 436"/>
                      <a:gd name="T51" fmla="*/ 144 h 152"/>
                      <a:gd name="T52" fmla="*/ 307 w 436"/>
                      <a:gd name="T53" fmla="*/ 152 h 152"/>
                      <a:gd name="T54" fmla="*/ 0 w 436"/>
                      <a:gd name="T55" fmla="*/ 149 h 152"/>
                      <a:gd name="T56" fmla="*/ 73 w 436"/>
                      <a:gd name="T57" fmla="*/ 1 h 152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</a:gdLst>
                    <a:ahLst/>
                    <a:cxnLst>
                      <a:cxn ang="T58">
                        <a:pos x="T0" y="T1"/>
                      </a:cxn>
                      <a:cxn ang="T59">
                        <a:pos x="T2" y="T3"/>
                      </a:cxn>
                      <a:cxn ang="T60">
                        <a:pos x="T4" y="T5"/>
                      </a:cxn>
                      <a:cxn ang="T61">
                        <a:pos x="T6" y="T7"/>
                      </a:cxn>
                      <a:cxn ang="T62">
                        <a:pos x="T8" y="T9"/>
                      </a:cxn>
                      <a:cxn ang="T63">
                        <a:pos x="T10" y="T11"/>
                      </a:cxn>
                      <a:cxn ang="T64">
                        <a:pos x="T12" y="T13"/>
                      </a:cxn>
                      <a:cxn ang="T65">
                        <a:pos x="T14" y="T15"/>
                      </a:cxn>
                      <a:cxn ang="T66">
                        <a:pos x="T16" y="T17"/>
                      </a:cxn>
                      <a:cxn ang="T67">
                        <a:pos x="T18" y="T19"/>
                      </a:cxn>
                      <a:cxn ang="T68">
                        <a:pos x="T20" y="T21"/>
                      </a:cxn>
                      <a:cxn ang="T69">
                        <a:pos x="T22" y="T23"/>
                      </a:cxn>
                      <a:cxn ang="T70">
                        <a:pos x="T24" y="T25"/>
                      </a:cxn>
                      <a:cxn ang="T71">
                        <a:pos x="T26" y="T27"/>
                      </a:cxn>
                      <a:cxn ang="T72">
                        <a:pos x="T28" y="T29"/>
                      </a:cxn>
                      <a:cxn ang="T73">
                        <a:pos x="T30" y="T31"/>
                      </a:cxn>
                      <a:cxn ang="T74">
                        <a:pos x="T32" y="T33"/>
                      </a:cxn>
                      <a:cxn ang="T75">
                        <a:pos x="T34" y="T35"/>
                      </a:cxn>
                      <a:cxn ang="T76">
                        <a:pos x="T36" y="T37"/>
                      </a:cxn>
                      <a:cxn ang="T77">
                        <a:pos x="T38" y="T39"/>
                      </a:cxn>
                      <a:cxn ang="T78">
                        <a:pos x="T40" y="T41"/>
                      </a:cxn>
                      <a:cxn ang="T79">
                        <a:pos x="T42" y="T43"/>
                      </a:cxn>
                      <a:cxn ang="T80">
                        <a:pos x="T44" y="T45"/>
                      </a:cxn>
                      <a:cxn ang="T81">
                        <a:pos x="T46" y="T47"/>
                      </a:cxn>
                      <a:cxn ang="T82">
                        <a:pos x="T48" y="T49"/>
                      </a:cxn>
                      <a:cxn ang="T83">
                        <a:pos x="T50" y="T51"/>
                      </a:cxn>
                      <a:cxn ang="T84">
                        <a:pos x="T52" y="T53"/>
                      </a:cxn>
                      <a:cxn ang="T85">
                        <a:pos x="T54" y="T55"/>
                      </a:cxn>
                      <a:cxn ang="T86">
                        <a:pos x="T56" y="T57"/>
                      </a:cxn>
                    </a:cxnLst>
                    <a:rect l="0" t="0" r="r" b="b"/>
                    <a:pathLst>
                      <a:path w="436" h="152">
                        <a:moveTo>
                          <a:pt x="73" y="1"/>
                        </a:moveTo>
                        <a:lnTo>
                          <a:pt x="436" y="0"/>
                        </a:lnTo>
                        <a:cubicBezTo>
                          <a:pt x="430" y="15"/>
                          <a:pt x="429" y="42"/>
                          <a:pt x="416" y="54"/>
                        </a:cubicBezTo>
                        <a:cubicBezTo>
                          <a:pt x="410" y="60"/>
                          <a:pt x="405" y="63"/>
                          <a:pt x="397" y="68"/>
                        </a:cubicBezTo>
                        <a:cubicBezTo>
                          <a:pt x="396" y="69"/>
                          <a:pt x="392" y="70"/>
                          <a:pt x="392" y="70"/>
                        </a:cubicBezTo>
                        <a:cubicBezTo>
                          <a:pt x="377" y="63"/>
                          <a:pt x="385" y="68"/>
                          <a:pt x="375" y="73"/>
                        </a:cubicBezTo>
                        <a:cubicBezTo>
                          <a:pt x="371" y="82"/>
                          <a:pt x="371" y="83"/>
                          <a:pt x="361" y="88"/>
                        </a:cubicBezTo>
                        <a:cubicBezTo>
                          <a:pt x="359" y="92"/>
                          <a:pt x="364" y="93"/>
                          <a:pt x="362" y="99"/>
                        </a:cubicBezTo>
                        <a:cubicBezTo>
                          <a:pt x="363" y="102"/>
                          <a:pt x="364" y="105"/>
                          <a:pt x="364" y="107"/>
                        </a:cubicBezTo>
                        <a:cubicBezTo>
                          <a:pt x="365" y="109"/>
                          <a:pt x="366" y="111"/>
                          <a:pt x="366" y="113"/>
                        </a:cubicBezTo>
                        <a:cubicBezTo>
                          <a:pt x="365" y="115"/>
                          <a:pt x="364" y="120"/>
                          <a:pt x="362" y="122"/>
                        </a:cubicBezTo>
                        <a:cubicBezTo>
                          <a:pt x="359" y="123"/>
                          <a:pt x="354" y="119"/>
                          <a:pt x="351" y="120"/>
                        </a:cubicBezTo>
                        <a:cubicBezTo>
                          <a:pt x="347" y="129"/>
                          <a:pt x="352" y="127"/>
                          <a:pt x="342" y="129"/>
                        </a:cubicBezTo>
                        <a:cubicBezTo>
                          <a:pt x="340" y="123"/>
                          <a:pt x="345" y="111"/>
                          <a:pt x="347" y="105"/>
                        </a:cubicBezTo>
                        <a:cubicBezTo>
                          <a:pt x="347" y="100"/>
                          <a:pt x="338" y="102"/>
                          <a:pt x="338" y="100"/>
                        </a:cubicBezTo>
                        <a:cubicBezTo>
                          <a:pt x="338" y="98"/>
                          <a:pt x="344" y="95"/>
                          <a:pt x="344" y="93"/>
                        </a:cubicBezTo>
                        <a:cubicBezTo>
                          <a:pt x="344" y="92"/>
                          <a:pt x="344" y="89"/>
                          <a:pt x="342" y="89"/>
                        </a:cubicBezTo>
                        <a:cubicBezTo>
                          <a:pt x="339" y="89"/>
                          <a:pt x="324" y="94"/>
                          <a:pt x="320" y="94"/>
                        </a:cubicBezTo>
                        <a:cubicBezTo>
                          <a:pt x="317" y="86"/>
                          <a:pt x="328" y="88"/>
                          <a:pt x="317" y="85"/>
                        </a:cubicBezTo>
                        <a:cubicBezTo>
                          <a:pt x="311" y="91"/>
                          <a:pt x="306" y="93"/>
                          <a:pt x="297" y="94"/>
                        </a:cubicBezTo>
                        <a:cubicBezTo>
                          <a:pt x="300" y="104"/>
                          <a:pt x="307" y="101"/>
                          <a:pt x="320" y="103"/>
                        </a:cubicBezTo>
                        <a:cubicBezTo>
                          <a:pt x="318" y="109"/>
                          <a:pt x="311" y="111"/>
                          <a:pt x="305" y="117"/>
                        </a:cubicBezTo>
                        <a:lnTo>
                          <a:pt x="311" y="126"/>
                        </a:lnTo>
                        <a:lnTo>
                          <a:pt x="315" y="138"/>
                        </a:lnTo>
                        <a:lnTo>
                          <a:pt x="309" y="139"/>
                        </a:lnTo>
                        <a:lnTo>
                          <a:pt x="314" y="144"/>
                        </a:lnTo>
                        <a:lnTo>
                          <a:pt x="307" y="152"/>
                        </a:lnTo>
                        <a:lnTo>
                          <a:pt x="0" y="149"/>
                        </a:lnTo>
                        <a:lnTo>
                          <a:pt x="73" y="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71" name="Freeform 47">
                    <a:extLst>
                      <a:ext uri="{FF2B5EF4-FFF2-40B4-BE49-F238E27FC236}">
                        <a16:creationId xmlns:a16="http://schemas.microsoft.com/office/drawing/2014/main" id="{F9C16A49-F91B-4E6C-BB71-0D3CAA487CC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2043" y="241"/>
                    <a:ext cx="20" cy="55"/>
                  </a:xfrm>
                  <a:custGeom>
                    <a:avLst/>
                    <a:gdLst>
                      <a:gd name="T0" fmla="*/ 0 w 47"/>
                      <a:gd name="T1" fmla="*/ 0 h 165"/>
                      <a:gd name="T2" fmla="*/ 0 w 47"/>
                      <a:gd name="T3" fmla="*/ 0 h 165"/>
                      <a:gd name="T4" fmla="*/ 0 w 47"/>
                      <a:gd name="T5" fmla="*/ 0 h 165"/>
                      <a:gd name="T6" fmla="*/ 0 w 47"/>
                      <a:gd name="T7" fmla="*/ 0 h 165"/>
                      <a:gd name="T8" fmla="*/ 0 w 47"/>
                      <a:gd name="T9" fmla="*/ 0 h 165"/>
                      <a:gd name="T10" fmla="*/ 0 w 47"/>
                      <a:gd name="T11" fmla="*/ 0 h 165"/>
                      <a:gd name="T12" fmla="*/ 0 w 47"/>
                      <a:gd name="T13" fmla="*/ 0 h 165"/>
                      <a:gd name="T14" fmla="*/ 0 w 47"/>
                      <a:gd name="T15" fmla="*/ 0 h 165"/>
                      <a:gd name="T16" fmla="*/ 0 w 47"/>
                      <a:gd name="T17" fmla="*/ 0 h 165"/>
                      <a:gd name="T18" fmla="*/ 0 w 47"/>
                      <a:gd name="T19" fmla="*/ 0 h 165"/>
                      <a:gd name="T20" fmla="*/ 0 w 47"/>
                      <a:gd name="T21" fmla="*/ 0 h 165"/>
                      <a:gd name="T22" fmla="*/ 0 w 47"/>
                      <a:gd name="T23" fmla="*/ 0 h 165"/>
                      <a:gd name="T24" fmla="*/ 0 w 47"/>
                      <a:gd name="T25" fmla="*/ 0 h 165"/>
                      <a:gd name="T26" fmla="*/ 0 w 47"/>
                      <a:gd name="T27" fmla="*/ 0 h 165"/>
                      <a:gd name="T28" fmla="*/ 0 w 47"/>
                      <a:gd name="T29" fmla="*/ 0 h 165"/>
                      <a:gd name="T30" fmla="*/ 0 w 47"/>
                      <a:gd name="T31" fmla="*/ 0 h 165"/>
                      <a:gd name="T32" fmla="*/ 0 w 47"/>
                      <a:gd name="T33" fmla="*/ 0 h 165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</a:gdLst>
                    <a:ahLst/>
                    <a:cxnLst>
                      <a:cxn ang="T34">
                        <a:pos x="T0" y="T1"/>
                      </a:cxn>
                      <a:cxn ang="T35">
                        <a:pos x="T2" y="T3"/>
                      </a:cxn>
                      <a:cxn ang="T36">
                        <a:pos x="T4" y="T5"/>
                      </a:cxn>
                      <a:cxn ang="T37">
                        <a:pos x="T6" y="T7"/>
                      </a:cxn>
                      <a:cxn ang="T38">
                        <a:pos x="T8" y="T9"/>
                      </a:cxn>
                      <a:cxn ang="T39">
                        <a:pos x="T10" y="T11"/>
                      </a:cxn>
                      <a:cxn ang="T40">
                        <a:pos x="T12" y="T13"/>
                      </a:cxn>
                      <a:cxn ang="T41">
                        <a:pos x="T14" y="T15"/>
                      </a:cxn>
                      <a:cxn ang="T42">
                        <a:pos x="T16" y="T17"/>
                      </a:cxn>
                      <a:cxn ang="T43">
                        <a:pos x="T18" y="T19"/>
                      </a:cxn>
                      <a:cxn ang="T44">
                        <a:pos x="T20" y="T21"/>
                      </a:cxn>
                      <a:cxn ang="T45">
                        <a:pos x="T22" y="T23"/>
                      </a:cxn>
                      <a:cxn ang="T46">
                        <a:pos x="T24" y="T25"/>
                      </a:cxn>
                      <a:cxn ang="T47">
                        <a:pos x="T26" y="T27"/>
                      </a:cxn>
                      <a:cxn ang="T48">
                        <a:pos x="T28" y="T29"/>
                      </a:cxn>
                      <a:cxn ang="T49">
                        <a:pos x="T30" y="T31"/>
                      </a:cxn>
                      <a:cxn ang="T50">
                        <a:pos x="T32" y="T33"/>
                      </a:cxn>
                    </a:cxnLst>
                    <a:rect l="0" t="0" r="r" b="b"/>
                    <a:pathLst>
                      <a:path w="47" h="165">
                        <a:moveTo>
                          <a:pt x="5" y="156"/>
                        </a:moveTo>
                        <a:cubicBezTo>
                          <a:pt x="0" y="141"/>
                          <a:pt x="1" y="118"/>
                          <a:pt x="15" y="108"/>
                        </a:cubicBezTo>
                        <a:cubicBezTo>
                          <a:pt x="16" y="95"/>
                          <a:pt x="17" y="81"/>
                          <a:pt x="17" y="68"/>
                        </a:cubicBezTo>
                        <a:cubicBezTo>
                          <a:pt x="17" y="58"/>
                          <a:pt x="11" y="40"/>
                          <a:pt x="11" y="40"/>
                        </a:cubicBezTo>
                        <a:cubicBezTo>
                          <a:pt x="14" y="20"/>
                          <a:pt x="11" y="29"/>
                          <a:pt x="17" y="12"/>
                        </a:cubicBezTo>
                        <a:cubicBezTo>
                          <a:pt x="18" y="8"/>
                          <a:pt x="21" y="0"/>
                          <a:pt x="21" y="0"/>
                        </a:cubicBezTo>
                        <a:cubicBezTo>
                          <a:pt x="38" y="6"/>
                          <a:pt x="33" y="7"/>
                          <a:pt x="31" y="30"/>
                        </a:cubicBezTo>
                        <a:cubicBezTo>
                          <a:pt x="38" y="52"/>
                          <a:pt x="40" y="76"/>
                          <a:pt x="47" y="98"/>
                        </a:cubicBezTo>
                        <a:cubicBezTo>
                          <a:pt x="44" y="116"/>
                          <a:pt x="45" y="113"/>
                          <a:pt x="31" y="108"/>
                        </a:cubicBezTo>
                        <a:cubicBezTo>
                          <a:pt x="25" y="118"/>
                          <a:pt x="28" y="112"/>
                          <a:pt x="23" y="126"/>
                        </a:cubicBezTo>
                        <a:cubicBezTo>
                          <a:pt x="22" y="128"/>
                          <a:pt x="21" y="132"/>
                          <a:pt x="21" y="132"/>
                        </a:cubicBezTo>
                        <a:cubicBezTo>
                          <a:pt x="23" y="133"/>
                          <a:pt x="26" y="132"/>
                          <a:pt x="27" y="134"/>
                        </a:cubicBezTo>
                        <a:cubicBezTo>
                          <a:pt x="29" y="137"/>
                          <a:pt x="31" y="146"/>
                          <a:pt x="31" y="146"/>
                        </a:cubicBezTo>
                        <a:cubicBezTo>
                          <a:pt x="27" y="165"/>
                          <a:pt x="23" y="155"/>
                          <a:pt x="13" y="148"/>
                        </a:cubicBezTo>
                        <a:cubicBezTo>
                          <a:pt x="11" y="152"/>
                          <a:pt x="11" y="160"/>
                          <a:pt x="7" y="160"/>
                        </a:cubicBezTo>
                        <a:cubicBezTo>
                          <a:pt x="5" y="160"/>
                          <a:pt x="4" y="156"/>
                          <a:pt x="3" y="154"/>
                        </a:cubicBezTo>
                        <a:cubicBezTo>
                          <a:pt x="3" y="153"/>
                          <a:pt x="4" y="155"/>
                          <a:pt x="5" y="15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72" name="Freeform 48">
                    <a:extLst>
                      <a:ext uri="{FF2B5EF4-FFF2-40B4-BE49-F238E27FC236}">
                        <a16:creationId xmlns:a16="http://schemas.microsoft.com/office/drawing/2014/main" id="{B4AF2D51-1FCA-41B2-B603-DDEB105C548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2031" y="287"/>
                    <a:ext cx="59" cy="34"/>
                  </a:xfrm>
                  <a:custGeom>
                    <a:avLst/>
                    <a:gdLst>
                      <a:gd name="T0" fmla="*/ 0 w 138"/>
                      <a:gd name="T1" fmla="*/ 0 h 103"/>
                      <a:gd name="T2" fmla="*/ 0 w 138"/>
                      <a:gd name="T3" fmla="*/ 0 h 103"/>
                      <a:gd name="T4" fmla="*/ 0 w 138"/>
                      <a:gd name="T5" fmla="*/ 0 h 103"/>
                      <a:gd name="T6" fmla="*/ 0 w 138"/>
                      <a:gd name="T7" fmla="*/ 0 h 103"/>
                      <a:gd name="T8" fmla="*/ 0 w 138"/>
                      <a:gd name="T9" fmla="*/ 0 h 103"/>
                      <a:gd name="T10" fmla="*/ 0 w 138"/>
                      <a:gd name="T11" fmla="*/ 0 h 103"/>
                      <a:gd name="T12" fmla="*/ 0 w 138"/>
                      <a:gd name="T13" fmla="*/ 0 h 103"/>
                      <a:gd name="T14" fmla="*/ 0 w 138"/>
                      <a:gd name="T15" fmla="*/ 0 h 103"/>
                      <a:gd name="T16" fmla="*/ 0 w 138"/>
                      <a:gd name="T17" fmla="*/ 0 h 103"/>
                      <a:gd name="T18" fmla="*/ 0 w 138"/>
                      <a:gd name="T19" fmla="*/ 0 h 103"/>
                      <a:gd name="T20" fmla="*/ 0 w 138"/>
                      <a:gd name="T21" fmla="*/ 0 h 103"/>
                      <a:gd name="T22" fmla="*/ 0 w 138"/>
                      <a:gd name="T23" fmla="*/ 0 h 103"/>
                      <a:gd name="T24" fmla="*/ 0 w 138"/>
                      <a:gd name="T25" fmla="*/ 0 h 103"/>
                      <a:gd name="T26" fmla="*/ 0 w 138"/>
                      <a:gd name="T27" fmla="*/ 0 h 103"/>
                      <a:gd name="T28" fmla="*/ 0 w 138"/>
                      <a:gd name="T29" fmla="*/ 0 h 103"/>
                      <a:gd name="T30" fmla="*/ 0 w 138"/>
                      <a:gd name="T31" fmla="*/ 0 h 103"/>
                      <a:gd name="T32" fmla="*/ 0 w 138"/>
                      <a:gd name="T33" fmla="*/ 0 h 103"/>
                      <a:gd name="T34" fmla="*/ 0 w 138"/>
                      <a:gd name="T35" fmla="*/ 0 h 103"/>
                      <a:gd name="T36" fmla="*/ 0 w 138"/>
                      <a:gd name="T37" fmla="*/ 0 h 103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0" t="0" r="r" b="b"/>
                    <a:pathLst>
                      <a:path w="138" h="103">
                        <a:moveTo>
                          <a:pt x="26" y="61"/>
                        </a:moveTo>
                        <a:cubicBezTo>
                          <a:pt x="29" y="53"/>
                          <a:pt x="33" y="51"/>
                          <a:pt x="30" y="43"/>
                        </a:cubicBezTo>
                        <a:cubicBezTo>
                          <a:pt x="33" y="27"/>
                          <a:pt x="37" y="24"/>
                          <a:pt x="50" y="33"/>
                        </a:cubicBezTo>
                        <a:cubicBezTo>
                          <a:pt x="51" y="37"/>
                          <a:pt x="53" y="41"/>
                          <a:pt x="54" y="45"/>
                        </a:cubicBezTo>
                        <a:cubicBezTo>
                          <a:pt x="55" y="49"/>
                          <a:pt x="66" y="49"/>
                          <a:pt x="66" y="49"/>
                        </a:cubicBezTo>
                        <a:cubicBezTo>
                          <a:pt x="75" y="43"/>
                          <a:pt x="77" y="45"/>
                          <a:pt x="80" y="55"/>
                        </a:cubicBezTo>
                        <a:cubicBezTo>
                          <a:pt x="92" y="47"/>
                          <a:pt x="101" y="37"/>
                          <a:pt x="116" y="33"/>
                        </a:cubicBezTo>
                        <a:cubicBezTo>
                          <a:pt x="125" y="19"/>
                          <a:pt x="120" y="24"/>
                          <a:pt x="130" y="17"/>
                        </a:cubicBezTo>
                        <a:cubicBezTo>
                          <a:pt x="134" y="11"/>
                          <a:pt x="134" y="0"/>
                          <a:pt x="138" y="11"/>
                        </a:cubicBezTo>
                        <a:cubicBezTo>
                          <a:pt x="135" y="31"/>
                          <a:pt x="126" y="45"/>
                          <a:pt x="106" y="49"/>
                        </a:cubicBezTo>
                        <a:cubicBezTo>
                          <a:pt x="97" y="55"/>
                          <a:pt x="93" y="61"/>
                          <a:pt x="84" y="67"/>
                        </a:cubicBezTo>
                        <a:cubicBezTo>
                          <a:pt x="80" y="79"/>
                          <a:pt x="79" y="79"/>
                          <a:pt x="66" y="81"/>
                        </a:cubicBezTo>
                        <a:cubicBezTo>
                          <a:pt x="60" y="90"/>
                          <a:pt x="57" y="97"/>
                          <a:pt x="48" y="103"/>
                        </a:cubicBezTo>
                        <a:cubicBezTo>
                          <a:pt x="42" y="94"/>
                          <a:pt x="37" y="93"/>
                          <a:pt x="26" y="89"/>
                        </a:cubicBezTo>
                        <a:cubicBezTo>
                          <a:pt x="24" y="88"/>
                          <a:pt x="20" y="87"/>
                          <a:pt x="20" y="87"/>
                        </a:cubicBezTo>
                        <a:cubicBezTo>
                          <a:pt x="10" y="90"/>
                          <a:pt x="14" y="94"/>
                          <a:pt x="22" y="97"/>
                        </a:cubicBezTo>
                        <a:cubicBezTo>
                          <a:pt x="14" y="103"/>
                          <a:pt x="9" y="100"/>
                          <a:pt x="0" y="97"/>
                        </a:cubicBezTo>
                        <a:cubicBezTo>
                          <a:pt x="2" y="87"/>
                          <a:pt x="1" y="82"/>
                          <a:pt x="10" y="79"/>
                        </a:cubicBezTo>
                        <a:cubicBezTo>
                          <a:pt x="15" y="63"/>
                          <a:pt x="14" y="69"/>
                          <a:pt x="26" y="6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73" name="Freeform 49">
                    <a:extLst>
                      <a:ext uri="{FF2B5EF4-FFF2-40B4-BE49-F238E27FC236}">
                        <a16:creationId xmlns:a16="http://schemas.microsoft.com/office/drawing/2014/main" id="{98B8F152-B735-4BD3-9F60-E9A00482F4B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1968" y="319"/>
                    <a:ext cx="80" cy="72"/>
                  </a:xfrm>
                  <a:custGeom>
                    <a:avLst/>
                    <a:gdLst>
                      <a:gd name="T0" fmla="*/ 0 w 188"/>
                      <a:gd name="T1" fmla="*/ 0 h 214"/>
                      <a:gd name="T2" fmla="*/ 0 w 188"/>
                      <a:gd name="T3" fmla="*/ 0 h 214"/>
                      <a:gd name="T4" fmla="*/ 0 w 188"/>
                      <a:gd name="T5" fmla="*/ 0 h 214"/>
                      <a:gd name="T6" fmla="*/ 0 w 188"/>
                      <a:gd name="T7" fmla="*/ 0 h 214"/>
                      <a:gd name="T8" fmla="*/ 0 w 188"/>
                      <a:gd name="T9" fmla="*/ 0 h 214"/>
                      <a:gd name="T10" fmla="*/ 0 w 188"/>
                      <a:gd name="T11" fmla="*/ 0 h 214"/>
                      <a:gd name="T12" fmla="*/ 0 w 188"/>
                      <a:gd name="T13" fmla="*/ 0 h 214"/>
                      <a:gd name="T14" fmla="*/ 0 w 188"/>
                      <a:gd name="T15" fmla="*/ 0 h 214"/>
                      <a:gd name="T16" fmla="*/ 0 w 188"/>
                      <a:gd name="T17" fmla="*/ 0 h 214"/>
                      <a:gd name="T18" fmla="*/ 0 w 188"/>
                      <a:gd name="T19" fmla="*/ 0 h 214"/>
                      <a:gd name="T20" fmla="*/ 0 w 188"/>
                      <a:gd name="T21" fmla="*/ 0 h 214"/>
                      <a:gd name="T22" fmla="*/ 0 w 188"/>
                      <a:gd name="T23" fmla="*/ 0 h 214"/>
                      <a:gd name="T24" fmla="*/ 0 w 188"/>
                      <a:gd name="T25" fmla="*/ 0 h 214"/>
                      <a:gd name="T26" fmla="*/ 0 w 188"/>
                      <a:gd name="T27" fmla="*/ 0 h 214"/>
                      <a:gd name="T28" fmla="*/ 0 w 188"/>
                      <a:gd name="T29" fmla="*/ 0 h 214"/>
                      <a:gd name="T30" fmla="*/ 0 w 188"/>
                      <a:gd name="T31" fmla="*/ 0 h 214"/>
                      <a:gd name="T32" fmla="*/ 0 w 188"/>
                      <a:gd name="T33" fmla="*/ 0 h 214"/>
                      <a:gd name="T34" fmla="*/ 0 w 188"/>
                      <a:gd name="T35" fmla="*/ 0 h 214"/>
                      <a:gd name="T36" fmla="*/ 0 w 188"/>
                      <a:gd name="T37" fmla="*/ 0 h 214"/>
                      <a:gd name="T38" fmla="*/ 0 w 188"/>
                      <a:gd name="T39" fmla="*/ 0 h 214"/>
                      <a:gd name="T40" fmla="*/ 0 w 188"/>
                      <a:gd name="T41" fmla="*/ 0 h 214"/>
                      <a:gd name="T42" fmla="*/ 0 w 188"/>
                      <a:gd name="T43" fmla="*/ 0 h 214"/>
                      <a:gd name="T44" fmla="*/ 0 w 188"/>
                      <a:gd name="T45" fmla="*/ 0 h 214"/>
                      <a:gd name="T46" fmla="*/ 0 w 188"/>
                      <a:gd name="T47" fmla="*/ 0 h 214"/>
                      <a:gd name="T48" fmla="*/ 0 w 188"/>
                      <a:gd name="T49" fmla="*/ 0 h 214"/>
                      <a:gd name="T50" fmla="*/ 0 w 188"/>
                      <a:gd name="T51" fmla="*/ 0 h 214"/>
                      <a:gd name="T52" fmla="*/ 0 w 188"/>
                      <a:gd name="T53" fmla="*/ 0 h 214"/>
                      <a:gd name="T54" fmla="*/ 0 w 188"/>
                      <a:gd name="T55" fmla="*/ 0 h 214"/>
                      <a:gd name="T56" fmla="*/ 0 w 188"/>
                      <a:gd name="T57" fmla="*/ 0 h 214"/>
                      <a:gd name="T58" fmla="*/ 0 w 188"/>
                      <a:gd name="T59" fmla="*/ 0 h 214"/>
                      <a:gd name="T60" fmla="*/ 0 w 188"/>
                      <a:gd name="T61" fmla="*/ 0 h 214"/>
                      <a:gd name="T62" fmla="*/ 0 w 188"/>
                      <a:gd name="T63" fmla="*/ 0 h 214"/>
                      <a:gd name="T64" fmla="*/ 0 w 188"/>
                      <a:gd name="T65" fmla="*/ 0 h 214"/>
                      <a:gd name="T66" fmla="*/ 0 w 188"/>
                      <a:gd name="T67" fmla="*/ 0 h 214"/>
                      <a:gd name="T68" fmla="*/ 0 w 188"/>
                      <a:gd name="T69" fmla="*/ 0 h 214"/>
                      <a:gd name="T70" fmla="*/ 0 w 188"/>
                      <a:gd name="T71" fmla="*/ 0 h 214"/>
                      <a:gd name="T72" fmla="*/ 0 w 188"/>
                      <a:gd name="T73" fmla="*/ 0 h 214"/>
                      <a:gd name="T74" fmla="*/ 0 w 188"/>
                      <a:gd name="T75" fmla="*/ 0 h 214"/>
                      <a:gd name="T76" fmla="*/ 0 w 188"/>
                      <a:gd name="T77" fmla="*/ 0 h 214"/>
                      <a:gd name="T78" fmla="*/ 0 w 188"/>
                      <a:gd name="T79" fmla="*/ 0 h 214"/>
                      <a:gd name="T80" fmla="*/ 0 w 188"/>
                      <a:gd name="T81" fmla="*/ 0 h 214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</a:gdLst>
                    <a:ahLst/>
                    <a:cxnLst>
                      <a:cxn ang="T82">
                        <a:pos x="T0" y="T1"/>
                      </a:cxn>
                      <a:cxn ang="T83">
                        <a:pos x="T2" y="T3"/>
                      </a:cxn>
                      <a:cxn ang="T84">
                        <a:pos x="T4" y="T5"/>
                      </a:cxn>
                      <a:cxn ang="T85">
                        <a:pos x="T6" y="T7"/>
                      </a:cxn>
                      <a:cxn ang="T86">
                        <a:pos x="T8" y="T9"/>
                      </a:cxn>
                      <a:cxn ang="T87">
                        <a:pos x="T10" y="T11"/>
                      </a:cxn>
                      <a:cxn ang="T88">
                        <a:pos x="T12" y="T13"/>
                      </a:cxn>
                      <a:cxn ang="T89">
                        <a:pos x="T14" y="T15"/>
                      </a:cxn>
                      <a:cxn ang="T90">
                        <a:pos x="T16" y="T17"/>
                      </a:cxn>
                      <a:cxn ang="T91">
                        <a:pos x="T18" y="T19"/>
                      </a:cxn>
                      <a:cxn ang="T92">
                        <a:pos x="T20" y="T21"/>
                      </a:cxn>
                      <a:cxn ang="T93">
                        <a:pos x="T22" y="T23"/>
                      </a:cxn>
                      <a:cxn ang="T94">
                        <a:pos x="T24" y="T25"/>
                      </a:cxn>
                      <a:cxn ang="T95">
                        <a:pos x="T26" y="T27"/>
                      </a:cxn>
                      <a:cxn ang="T96">
                        <a:pos x="T28" y="T29"/>
                      </a:cxn>
                      <a:cxn ang="T97">
                        <a:pos x="T30" y="T31"/>
                      </a:cxn>
                      <a:cxn ang="T98">
                        <a:pos x="T32" y="T33"/>
                      </a:cxn>
                      <a:cxn ang="T99">
                        <a:pos x="T34" y="T35"/>
                      </a:cxn>
                      <a:cxn ang="T100">
                        <a:pos x="T36" y="T37"/>
                      </a:cxn>
                      <a:cxn ang="T101">
                        <a:pos x="T38" y="T39"/>
                      </a:cxn>
                      <a:cxn ang="T102">
                        <a:pos x="T40" y="T41"/>
                      </a:cxn>
                      <a:cxn ang="T103">
                        <a:pos x="T42" y="T43"/>
                      </a:cxn>
                      <a:cxn ang="T104">
                        <a:pos x="T44" y="T45"/>
                      </a:cxn>
                      <a:cxn ang="T105">
                        <a:pos x="T46" y="T47"/>
                      </a:cxn>
                      <a:cxn ang="T106">
                        <a:pos x="T48" y="T49"/>
                      </a:cxn>
                      <a:cxn ang="T107">
                        <a:pos x="T50" y="T51"/>
                      </a:cxn>
                      <a:cxn ang="T108">
                        <a:pos x="T52" y="T53"/>
                      </a:cxn>
                      <a:cxn ang="T109">
                        <a:pos x="T54" y="T55"/>
                      </a:cxn>
                      <a:cxn ang="T110">
                        <a:pos x="T56" y="T57"/>
                      </a:cxn>
                      <a:cxn ang="T111">
                        <a:pos x="T58" y="T59"/>
                      </a:cxn>
                      <a:cxn ang="T112">
                        <a:pos x="T60" y="T61"/>
                      </a:cxn>
                      <a:cxn ang="T113">
                        <a:pos x="T62" y="T63"/>
                      </a:cxn>
                      <a:cxn ang="T114">
                        <a:pos x="T64" y="T65"/>
                      </a:cxn>
                      <a:cxn ang="T115">
                        <a:pos x="T66" y="T67"/>
                      </a:cxn>
                      <a:cxn ang="T116">
                        <a:pos x="T68" y="T69"/>
                      </a:cxn>
                      <a:cxn ang="T117">
                        <a:pos x="T70" y="T71"/>
                      </a:cxn>
                      <a:cxn ang="T118">
                        <a:pos x="T72" y="T73"/>
                      </a:cxn>
                      <a:cxn ang="T119">
                        <a:pos x="T74" y="T75"/>
                      </a:cxn>
                      <a:cxn ang="T120">
                        <a:pos x="T76" y="T77"/>
                      </a:cxn>
                      <a:cxn ang="T121">
                        <a:pos x="T78" y="T79"/>
                      </a:cxn>
                      <a:cxn ang="T122">
                        <a:pos x="T80" y="T81"/>
                      </a:cxn>
                    </a:cxnLst>
                    <a:rect l="0" t="0" r="r" b="b"/>
                    <a:pathLst>
                      <a:path w="188" h="214">
                        <a:moveTo>
                          <a:pt x="158" y="24"/>
                        </a:moveTo>
                        <a:cubicBezTo>
                          <a:pt x="156" y="18"/>
                          <a:pt x="160" y="6"/>
                          <a:pt x="160" y="6"/>
                        </a:cubicBezTo>
                        <a:cubicBezTo>
                          <a:pt x="167" y="16"/>
                          <a:pt x="167" y="8"/>
                          <a:pt x="170" y="0"/>
                        </a:cubicBezTo>
                        <a:cubicBezTo>
                          <a:pt x="181" y="4"/>
                          <a:pt x="179" y="14"/>
                          <a:pt x="182" y="24"/>
                        </a:cubicBezTo>
                        <a:cubicBezTo>
                          <a:pt x="184" y="30"/>
                          <a:pt x="188" y="42"/>
                          <a:pt x="188" y="42"/>
                        </a:cubicBezTo>
                        <a:cubicBezTo>
                          <a:pt x="183" y="56"/>
                          <a:pt x="188" y="52"/>
                          <a:pt x="178" y="58"/>
                        </a:cubicBezTo>
                        <a:cubicBezTo>
                          <a:pt x="174" y="63"/>
                          <a:pt x="170" y="76"/>
                          <a:pt x="170" y="76"/>
                        </a:cubicBezTo>
                        <a:cubicBezTo>
                          <a:pt x="169" y="100"/>
                          <a:pt x="173" y="110"/>
                          <a:pt x="162" y="126"/>
                        </a:cubicBezTo>
                        <a:cubicBezTo>
                          <a:pt x="150" y="118"/>
                          <a:pt x="155" y="132"/>
                          <a:pt x="144" y="136"/>
                        </a:cubicBezTo>
                        <a:cubicBezTo>
                          <a:pt x="135" y="134"/>
                          <a:pt x="129" y="135"/>
                          <a:pt x="120" y="138"/>
                        </a:cubicBezTo>
                        <a:cubicBezTo>
                          <a:pt x="114" y="129"/>
                          <a:pt x="122" y="127"/>
                          <a:pt x="112" y="124"/>
                        </a:cubicBezTo>
                        <a:cubicBezTo>
                          <a:pt x="108" y="130"/>
                          <a:pt x="108" y="142"/>
                          <a:pt x="102" y="146"/>
                        </a:cubicBezTo>
                        <a:cubicBezTo>
                          <a:pt x="98" y="148"/>
                          <a:pt x="90" y="150"/>
                          <a:pt x="90" y="150"/>
                        </a:cubicBezTo>
                        <a:cubicBezTo>
                          <a:pt x="87" y="141"/>
                          <a:pt x="89" y="135"/>
                          <a:pt x="80" y="132"/>
                        </a:cubicBezTo>
                        <a:cubicBezTo>
                          <a:pt x="68" y="134"/>
                          <a:pt x="65" y="134"/>
                          <a:pt x="58" y="144"/>
                        </a:cubicBezTo>
                        <a:cubicBezTo>
                          <a:pt x="66" y="150"/>
                          <a:pt x="68" y="147"/>
                          <a:pt x="76" y="142"/>
                        </a:cubicBezTo>
                        <a:cubicBezTo>
                          <a:pt x="81" y="146"/>
                          <a:pt x="85" y="155"/>
                          <a:pt x="78" y="160"/>
                        </a:cubicBezTo>
                        <a:cubicBezTo>
                          <a:pt x="75" y="162"/>
                          <a:pt x="62" y="165"/>
                          <a:pt x="58" y="166"/>
                        </a:cubicBezTo>
                        <a:cubicBezTo>
                          <a:pt x="48" y="173"/>
                          <a:pt x="44" y="173"/>
                          <a:pt x="34" y="166"/>
                        </a:cubicBezTo>
                        <a:cubicBezTo>
                          <a:pt x="35" y="162"/>
                          <a:pt x="34" y="158"/>
                          <a:pt x="36" y="154"/>
                        </a:cubicBezTo>
                        <a:cubicBezTo>
                          <a:pt x="38" y="150"/>
                          <a:pt x="55" y="146"/>
                          <a:pt x="46" y="144"/>
                        </a:cubicBezTo>
                        <a:cubicBezTo>
                          <a:pt x="42" y="143"/>
                          <a:pt x="34" y="148"/>
                          <a:pt x="34" y="148"/>
                        </a:cubicBezTo>
                        <a:cubicBezTo>
                          <a:pt x="32" y="155"/>
                          <a:pt x="28" y="159"/>
                          <a:pt x="26" y="166"/>
                        </a:cubicBezTo>
                        <a:cubicBezTo>
                          <a:pt x="36" y="182"/>
                          <a:pt x="36" y="173"/>
                          <a:pt x="30" y="190"/>
                        </a:cubicBezTo>
                        <a:cubicBezTo>
                          <a:pt x="28" y="196"/>
                          <a:pt x="14" y="200"/>
                          <a:pt x="14" y="200"/>
                        </a:cubicBezTo>
                        <a:cubicBezTo>
                          <a:pt x="5" y="214"/>
                          <a:pt x="11" y="210"/>
                          <a:pt x="0" y="214"/>
                        </a:cubicBezTo>
                        <a:cubicBezTo>
                          <a:pt x="2" y="202"/>
                          <a:pt x="5" y="198"/>
                          <a:pt x="8" y="188"/>
                        </a:cubicBezTo>
                        <a:cubicBezTo>
                          <a:pt x="6" y="178"/>
                          <a:pt x="3" y="173"/>
                          <a:pt x="0" y="164"/>
                        </a:cubicBezTo>
                        <a:cubicBezTo>
                          <a:pt x="3" y="156"/>
                          <a:pt x="7" y="157"/>
                          <a:pt x="14" y="152"/>
                        </a:cubicBezTo>
                        <a:cubicBezTo>
                          <a:pt x="18" y="141"/>
                          <a:pt x="23" y="140"/>
                          <a:pt x="32" y="134"/>
                        </a:cubicBezTo>
                        <a:cubicBezTo>
                          <a:pt x="37" y="127"/>
                          <a:pt x="37" y="123"/>
                          <a:pt x="44" y="118"/>
                        </a:cubicBezTo>
                        <a:cubicBezTo>
                          <a:pt x="64" y="121"/>
                          <a:pt x="55" y="122"/>
                          <a:pt x="72" y="116"/>
                        </a:cubicBezTo>
                        <a:cubicBezTo>
                          <a:pt x="76" y="115"/>
                          <a:pt x="84" y="112"/>
                          <a:pt x="84" y="112"/>
                        </a:cubicBezTo>
                        <a:cubicBezTo>
                          <a:pt x="105" y="119"/>
                          <a:pt x="97" y="84"/>
                          <a:pt x="114" y="78"/>
                        </a:cubicBezTo>
                        <a:cubicBezTo>
                          <a:pt x="117" y="87"/>
                          <a:pt x="110" y="89"/>
                          <a:pt x="120" y="92"/>
                        </a:cubicBezTo>
                        <a:cubicBezTo>
                          <a:pt x="125" y="85"/>
                          <a:pt x="125" y="81"/>
                          <a:pt x="132" y="76"/>
                        </a:cubicBezTo>
                        <a:cubicBezTo>
                          <a:pt x="138" y="68"/>
                          <a:pt x="146" y="65"/>
                          <a:pt x="150" y="54"/>
                        </a:cubicBezTo>
                        <a:cubicBezTo>
                          <a:pt x="151" y="50"/>
                          <a:pt x="154" y="42"/>
                          <a:pt x="154" y="42"/>
                        </a:cubicBezTo>
                        <a:cubicBezTo>
                          <a:pt x="152" y="41"/>
                          <a:pt x="148" y="40"/>
                          <a:pt x="148" y="38"/>
                        </a:cubicBezTo>
                        <a:cubicBezTo>
                          <a:pt x="148" y="36"/>
                          <a:pt x="161" y="33"/>
                          <a:pt x="152" y="32"/>
                        </a:cubicBezTo>
                        <a:lnTo>
                          <a:pt x="158" y="2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74" name="Freeform 50">
                    <a:extLst>
                      <a:ext uri="{FF2B5EF4-FFF2-40B4-BE49-F238E27FC236}">
                        <a16:creationId xmlns:a16="http://schemas.microsoft.com/office/drawing/2014/main" id="{C543AEA9-C16E-4E66-A4B4-4EEF386A1AD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2021" y="340"/>
                    <a:ext cx="6" cy="4"/>
                  </a:xfrm>
                  <a:custGeom>
                    <a:avLst/>
                    <a:gdLst>
                      <a:gd name="T0" fmla="*/ 0 w 13"/>
                      <a:gd name="T1" fmla="*/ 0 h 13"/>
                      <a:gd name="T2" fmla="*/ 0 w 13"/>
                      <a:gd name="T3" fmla="*/ 0 h 13"/>
                      <a:gd name="T4" fmla="*/ 0 w 13"/>
                      <a:gd name="T5" fmla="*/ 0 h 13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13" h="13">
                        <a:moveTo>
                          <a:pt x="0" y="9"/>
                        </a:moveTo>
                        <a:cubicBezTo>
                          <a:pt x="6" y="0"/>
                          <a:pt x="13" y="7"/>
                          <a:pt x="4" y="13"/>
                        </a:cubicBezTo>
                        <a:cubicBezTo>
                          <a:pt x="0" y="6"/>
                          <a:pt x="0" y="5"/>
                          <a:pt x="0" y="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75" name="Freeform 51">
                    <a:extLst>
                      <a:ext uri="{FF2B5EF4-FFF2-40B4-BE49-F238E27FC236}">
                        <a16:creationId xmlns:a16="http://schemas.microsoft.com/office/drawing/2014/main" id="{681E04FD-A727-42A6-AB46-4B85CF5A434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1573" y="389"/>
                    <a:ext cx="347" cy="189"/>
                  </a:xfrm>
                  <a:custGeom>
                    <a:avLst/>
                    <a:gdLst>
                      <a:gd name="T0" fmla="*/ 0 w 812"/>
                      <a:gd name="T1" fmla="*/ 0 h 564"/>
                      <a:gd name="T2" fmla="*/ 0 w 812"/>
                      <a:gd name="T3" fmla="*/ 0 h 564"/>
                      <a:gd name="T4" fmla="*/ 0 w 812"/>
                      <a:gd name="T5" fmla="*/ 0 h 564"/>
                      <a:gd name="T6" fmla="*/ 0 w 812"/>
                      <a:gd name="T7" fmla="*/ 0 h 564"/>
                      <a:gd name="T8" fmla="*/ 0 w 812"/>
                      <a:gd name="T9" fmla="*/ 0 h 564"/>
                      <a:gd name="T10" fmla="*/ 0 w 812"/>
                      <a:gd name="T11" fmla="*/ 0 h 564"/>
                      <a:gd name="T12" fmla="*/ 0 w 812"/>
                      <a:gd name="T13" fmla="*/ 0 h 564"/>
                      <a:gd name="T14" fmla="*/ 0 w 812"/>
                      <a:gd name="T15" fmla="*/ 0 h 564"/>
                      <a:gd name="T16" fmla="*/ 0 w 812"/>
                      <a:gd name="T17" fmla="*/ 0 h 564"/>
                      <a:gd name="T18" fmla="*/ 0 w 812"/>
                      <a:gd name="T19" fmla="*/ 0 h 564"/>
                      <a:gd name="T20" fmla="*/ 0 w 812"/>
                      <a:gd name="T21" fmla="*/ 0 h 564"/>
                      <a:gd name="T22" fmla="*/ 0 w 812"/>
                      <a:gd name="T23" fmla="*/ 0 h 564"/>
                      <a:gd name="T24" fmla="*/ 0 w 812"/>
                      <a:gd name="T25" fmla="*/ 0 h 564"/>
                      <a:gd name="T26" fmla="*/ 0 w 812"/>
                      <a:gd name="T27" fmla="*/ 0 h 564"/>
                      <a:gd name="T28" fmla="*/ 0 w 812"/>
                      <a:gd name="T29" fmla="*/ 0 h 564"/>
                      <a:gd name="T30" fmla="*/ 0 w 812"/>
                      <a:gd name="T31" fmla="*/ 0 h 564"/>
                      <a:gd name="T32" fmla="*/ 0 w 812"/>
                      <a:gd name="T33" fmla="*/ 0 h 564"/>
                      <a:gd name="T34" fmla="*/ 0 w 812"/>
                      <a:gd name="T35" fmla="*/ 0 h 564"/>
                      <a:gd name="T36" fmla="*/ 0 w 812"/>
                      <a:gd name="T37" fmla="*/ 0 h 564"/>
                      <a:gd name="T38" fmla="*/ 0 w 812"/>
                      <a:gd name="T39" fmla="*/ 0 h 564"/>
                      <a:gd name="T40" fmla="*/ 0 w 812"/>
                      <a:gd name="T41" fmla="*/ 0 h 564"/>
                      <a:gd name="T42" fmla="*/ 0 w 812"/>
                      <a:gd name="T43" fmla="*/ 0 h 564"/>
                      <a:gd name="T44" fmla="*/ 0 w 812"/>
                      <a:gd name="T45" fmla="*/ 0 h 564"/>
                      <a:gd name="T46" fmla="*/ 0 w 812"/>
                      <a:gd name="T47" fmla="*/ 0 h 564"/>
                      <a:gd name="T48" fmla="*/ 0 w 812"/>
                      <a:gd name="T49" fmla="*/ 0 h 564"/>
                      <a:gd name="T50" fmla="*/ 0 w 812"/>
                      <a:gd name="T51" fmla="*/ 0 h 564"/>
                      <a:gd name="T52" fmla="*/ 0 w 812"/>
                      <a:gd name="T53" fmla="*/ 0 h 564"/>
                      <a:gd name="T54" fmla="*/ 0 w 812"/>
                      <a:gd name="T55" fmla="*/ 0 h 564"/>
                      <a:gd name="T56" fmla="*/ 0 w 812"/>
                      <a:gd name="T57" fmla="*/ 0 h 564"/>
                      <a:gd name="T58" fmla="*/ 0 w 812"/>
                      <a:gd name="T59" fmla="*/ 0 h 564"/>
                      <a:gd name="T60" fmla="*/ 0 w 812"/>
                      <a:gd name="T61" fmla="*/ 0 h 564"/>
                      <a:gd name="T62" fmla="*/ 0 w 812"/>
                      <a:gd name="T63" fmla="*/ 0 h 564"/>
                      <a:gd name="T64" fmla="*/ 0 w 812"/>
                      <a:gd name="T65" fmla="*/ 0 h 564"/>
                      <a:gd name="T66" fmla="*/ 0 w 812"/>
                      <a:gd name="T67" fmla="*/ 0 h 564"/>
                      <a:gd name="T68" fmla="*/ 0 w 812"/>
                      <a:gd name="T69" fmla="*/ 0 h 564"/>
                      <a:gd name="T70" fmla="*/ 0 w 812"/>
                      <a:gd name="T71" fmla="*/ 0 h 564"/>
                      <a:gd name="T72" fmla="*/ 0 w 812"/>
                      <a:gd name="T73" fmla="*/ 0 h 564"/>
                      <a:gd name="T74" fmla="*/ 0 w 812"/>
                      <a:gd name="T75" fmla="*/ 0 h 564"/>
                      <a:gd name="T76" fmla="*/ 0 w 812"/>
                      <a:gd name="T77" fmla="*/ 0 h 564"/>
                      <a:gd name="T78" fmla="*/ 0 w 812"/>
                      <a:gd name="T79" fmla="*/ 0 h 564"/>
                      <a:gd name="T80" fmla="*/ 0 w 812"/>
                      <a:gd name="T81" fmla="*/ 0 h 564"/>
                      <a:gd name="T82" fmla="*/ 0 w 812"/>
                      <a:gd name="T83" fmla="*/ 0 h 564"/>
                      <a:gd name="T84" fmla="*/ 0 w 812"/>
                      <a:gd name="T85" fmla="*/ 0 h 564"/>
                      <a:gd name="T86" fmla="*/ 0 w 812"/>
                      <a:gd name="T87" fmla="*/ 0 h 564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</a:gdLst>
                    <a:ahLst/>
                    <a:cxnLst>
                      <a:cxn ang="T88">
                        <a:pos x="T0" y="T1"/>
                      </a:cxn>
                      <a:cxn ang="T89">
                        <a:pos x="T2" y="T3"/>
                      </a:cxn>
                      <a:cxn ang="T90">
                        <a:pos x="T4" y="T5"/>
                      </a:cxn>
                      <a:cxn ang="T91">
                        <a:pos x="T6" y="T7"/>
                      </a:cxn>
                      <a:cxn ang="T92">
                        <a:pos x="T8" y="T9"/>
                      </a:cxn>
                      <a:cxn ang="T93">
                        <a:pos x="T10" y="T11"/>
                      </a:cxn>
                      <a:cxn ang="T94">
                        <a:pos x="T12" y="T13"/>
                      </a:cxn>
                      <a:cxn ang="T95">
                        <a:pos x="T14" y="T15"/>
                      </a:cxn>
                      <a:cxn ang="T96">
                        <a:pos x="T16" y="T17"/>
                      </a:cxn>
                      <a:cxn ang="T97">
                        <a:pos x="T18" y="T19"/>
                      </a:cxn>
                      <a:cxn ang="T98">
                        <a:pos x="T20" y="T21"/>
                      </a:cxn>
                      <a:cxn ang="T99">
                        <a:pos x="T22" y="T23"/>
                      </a:cxn>
                      <a:cxn ang="T100">
                        <a:pos x="T24" y="T25"/>
                      </a:cxn>
                      <a:cxn ang="T101">
                        <a:pos x="T26" y="T27"/>
                      </a:cxn>
                      <a:cxn ang="T102">
                        <a:pos x="T28" y="T29"/>
                      </a:cxn>
                      <a:cxn ang="T103">
                        <a:pos x="T30" y="T31"/>
                      </a:cxn>
                      <a:cxn ang="T104">
                        <a:pos x="T32" y="T33"/>
                      </a:cxn>
                      <a:cxn ang="T105">
                        <a:pos x="T34" y="T35"/>
                      </a:cxn>
                      <a:cxn ang="T106">
                        <a:pos x="T36" y="T37"/>
                      </a:cxn>
                      <a:cxn ang="T107">
                        <a:pos x="T38" y="T39"/>
                      </a:cxn>
                      <a:cxn ang="T108">
                        <a:pos x="T40" y="T41"/>
                      </a:cxn>
                      <a:cxn ang="T109">
                        <a:pos x="T42" y="T43"/>
                      </a:cxn>
                      <a:cxn ang="T110">
                        <a:pos x="T44" y="T45"/>
                      </a:cxn>
                      <a:cxn ang="T111">
                        <a:pos x="T46" y="T47"/>
                      </a:cxn>
                      <a:cxn ang="T112">
                        <a:pos x="T48" y="T49"/>
                      </a:cxn>
                      <a:cxn ang="T113">
                        <a:pos x="T50" y="T51"/>
                      </a:cxn>
                      <a:cxn ang="T114">
                        <a:pos x="T52" y="T53"/>
                      </a:cxn>
                      <a:cxn ang="T115">
                        <a:pos x="T54" y="T55"/>
                      </a:cxn>
                      <a:cxn ang="T116">
                        <a:pos x="T56" y="T57"/>
                      </a:cxn>
                      <a:cxn ang="T117">
                        <a:pos x="T58" y="T59"/>
                      </a:cxn>
                      <a:cxn ang="T118">
                        <a:pos x="T60" y="T61"/>
                      </a:cxn>
                      <a:cxn ang="T119">
                        <a:pos x="T62" y="T63"/>
                      </a:cxn>
                      <a:cxn ang="T120">
                        <a:pos x="T64" y="T65"/>
                      </a:cxn>
                      <a:cxn ang="T121">
                        <a:pos x="T66" y="T67"/>
                      </a:cxn>
                      <a:cxn ang="T122">
                        <a:pos x="T68" y="T69"/>
                      </a:cxn>
                      <a:cxn ang="T123">
                        <a:pos x="T70" y="T71"/>
                      </a:cxn>
                      <a:cxn ang="T124">
                        <a:pos x="T72" y="T73"/>
                      </a:cxn>
                      <a:cxn ang="T125">
                        <a:pos x="T74" y="T75"/>
                      </a:cxn>
                      <a:cxn ang="T126">
                        <a:pos x="T76" y="T77"/>
                      </a:cxn>
                      <a:cxn ang="T127">
                        <a:pos x="T78" y="T79"/>
                      </a:cxn>
                      <a:cxn ang="T128">
                        <a:pos x="T80" y="T81"/>
                      </a:cxn>
                      <a:cxn ang="T129">
                        <a:pos x="T82" y="T83"/>
                      </a:cxn>
                      <a:cxn ang="T130">
                        <a:pos x="T84" y="T85"/>
                      </a:cxn>
                      <a:cxn ang="T131">
                        <a:pos x="T86" y="T87"/>
                      </a:cxn>
                    </a:cxnLst>
                    <a:rect l="0" t="0" r="r" b="b"/>
                    <a:pathLst>
                      <a:path w="812" h="564">
                        <a:moveTo>
                          <a:pt x="798" y="6"/>
                        </a:moveTo>
                        <a:cubicBezTo>
                          <a:pt x="801" y="15"/>
                          <a:pt x="809" y="16"/>
                          <a:pt x="812" y="26"/>
                        </a:cubicBezTo>
                        <a:cubicBezTo>
                          <a:pt x="809" y="36"/>
                          <a:pt x="801" y="41"/>
                          <a:pt x="796" y="50"/>
                        </a:cubicBezTo>
                        <a:cubicBezTo>
                          <a:pt x="791" y="61"/>
                          <a:pt x="788" y="71"/>
                          <a:pt x="778" y="78"/>
                        </a:cubicBezTo>
                        <a:cubicBezTo>
                          <a:pt x="773" y="85"/>
                          <a:pt x="771" y="88"/>
                          <a:pt x="774" y="96"/>
                        </a:cubicBezTo>
                        <a:cubicBezTo>
                          <a:pt x="767" y="107"/>
                          <a:pt x="758" y="114"/>
                          <a:pt x="748" y="122"/>
                        </a:cubicBezTo>
                        <a:cubicBezTo>
                          <a:pt x="744" y="125"/>
                          <a:pt x="736" y="130"/>
                          <a:pt x="736" y="130"/>
                        </a:cubicBezTo>
                        <a:cubicBezTo>
                          <a:pt x="740" y="141"/>
                          <a:pt x="731" y="140"/>
                          <a:pt x="722" y="142"/>
                        </a:cubicBezTo>
                        <a:cubicBezTo>
                          <a:pt x="716" y="148"/>
                          <a:pt x="712" y="151"/>
                          <a:pt x="704" y="154"/>
                        </a:cubicBezTo>
                        <a:cubicBezTo>
                          <a:pt x="686" y="150"/>
                          <a:pt x="650" y="169"/>
                          <a:pt x="634" y="180"/>
                        </a:cubicBezTo>
                        <a:cubicBezTo>
                          <a:pt x="636" y="189"/>
                          <a:pt x="631" y="193"/>
                          <a:pt x="640" y="196"/>
                        </a:cubicBezTo>
                        <a:cubicBezTo>
                          <a:pt x="643" y="205"/>
                          <a:pt x="640" y="207"/>
                          <a:pt x="632" y="210"/>
                        </a:cubicBezTo>
                        <a:cubicBezTo>
                          <a:pt x="626" y="219"/>
                          <a:pt x="623" y="226"/>
                          <a:pt x="614" y="232"/>
                        </a:cubicBezTo>
                        <a:cubicBezTo>
                          <a:pt x="611" y="231"/>
                          <a:pt x="606" y="233"/>
                          <a:pt x="604" y="230"/>
                        </a:cubicBezTo>
                        <a:cubicBezTo>
                          <a:pt x="599" y="220"/>
                          <a:pt x="610" y="199"/>
                          <a:pt x="620" y="196"/>
                        </a:cubicBezTo>
                        <a:cubicBezTo>
                          <a:pt x="623" y="187"/>
                          <a:pt x="617" y="187"/>
                          <a:pt x="620" y="178"/>
                        </a:cubicBezTo>
                        <a:cubicBezTo>
                          <a:pt x="617" y="164"/>
                          <a:pt x="609" y="168"/>
                          <a:pt x="598" y="172"/>
                        </a:cubicBezTo>
                        <a:cubicBezTo>
                          <a:pt x="592" y="180"/>
                          <a:pt x="585" y="185"/>
                          <a:pt x="576" y="188"/>
                        </a:cubicBezTo>
                        <a:cubicBezTo>
                          <a:pt x="572" y="194"/>
                          <a:pt x="568" y="200"/>
                          <a:pt x="564" y="206"/>
                        </a:cubicBezTo>
                        <a:cubicBezTo>
                          <a:pt x="561" y="210"/>
                          <a:pt x="556" y="218"/>
                          <a:pt x="556" y="218"/>
                        </a:cubicBezTo>
                        <a:cubicBezTo>
                          <a:pt x="558" y="234"/>
                          <a:pt x="559" y="243"/>
                          <a:pt x="572" y="252"/>
                        </a:cubicBezTo>
                        <a:cubicBezTo>
                          <a:pt x="579" y="262"/>
                          <a:pt x="586" y="273"/>
                          <a:pt x="596" y="280"/>
                        </a:cubicBezTo>
                        <a:cubicBezTo>
                          <a:pt x="598" y="286"/>
                          <a:pt x="602" y="298"/>
                          <a:pt x="602" y="298"/>
                        </a:cubicBezTo>
                        <a:cubicBezTo>
                          <a:pt x="601" y="308"/>
                          <a:pt x="599" y="361"/>
                          <a:pt x="594" y="368"/>
                        </a:cubicBezTo>
                        <a:cubicBezTo>
                          <a:pt x="590" y="374"/>
                          <a:pt x="576" y="378"/>
                          <a:pt x="570" y="382"/>
                        </a:cubicBezTo>
                        <a:cubicBezTo>
                          <a:pt x="563" y="393"/>
                          <a:pt x="550" y="396"/>
                          <a:pt x="542" y="406"/>
                        </a:cubicBezTo>
                        <a:cubicBezTo>
                          <a:pt x="536" y="413"/>
                          <a:pt x="539" y="417"/>
                          <a:pt x="530" y="420"/>
                        </a:cubicBezTo>
                        <a:cubicBezTo>
                          <a:pt x="526" y="408"/>
                          <a:pt x="538" y="391"/>
                          <a:pt x="522" y="386"/>
                        </a:cubicBezTo>
                        <a:cubicBezTo>
                          <a:pt x="516" y="377"/>
                          <a:pt x="510" y="364"/>
                          <a:pt x="502" y="356"/>
                        </a:cubicBezTo>
                        <a:cubicBezTo>
                          <a:pt x="497" y="341"/>
                          <a:pt x="505" y="360"/>
                          <a:pt x="482" y="348"/>
                        </a:cubicBezTo>
                        <a:cubicBezTo>
                          <a:pt x="478" y="346"/>
                          <a:pt x="478" y="339"/>
                          <a:pt x="474" y="336"/>
                        </a:cubicBezTo>
                        <a:cubicBezTo>
                          <a:pt x="470" y="323"/>
                          <a:pt x="466" y="342"/>
                          <a:pt x="462" y="348"/>
                        </a:cubicBezTo>
                        <a:cubicBezTo>
                          <a:pt x="460" y="358"/>
                          <a:pt x="456" y="363"/>
                          <a:pt x="454" y="374"/>
                        </a:cubicBezTo>
                        <a:cubicBezTo>
                          <a:pt x="457" y="383"/>
                          <a:pt x="455" y="387"/>
                          <a:pt x="450" y="394"/>
                        </a:cubicBezTo>
                        <a:cubicBezTo>
                          <a:pt x="454" y="399"/>
                          <a:pt x="464" y="411"/>
                          <a:pt x="466" y="418"/>
                        </a:cubicBezTo>
                        <a:cubicBezTo>
                          <a:pt x="474" y="443"/>
                          <a:pt x="472" y="458"/>
                          <a:pt x="500" y="464"/>
                        </a:cubicBezTo>
                        <a:cubicBezTo>
                          <a:pt x="507" y="469"/>
                          <a:pt x="510" y="474"/>
                          <a:pt x="516" y="480"/>
                        </a:cubicBezTo>
                        <a:cubicBezTo>
                          <a:pt x="511" y="494"/>
                          <a:pt x="513" y="509"/>
                          <a:pt x="510" y="524"/>
                        </a:cubicBezTo>
                        <a:cubicBezTo>
                          <a:pt x="512" y="537"/>
                          <a:pt x="511" y="541"/>
                          <a:pt x="522" y="548"/>
                        </a:cubicBezTo>
                        <a:cubicBezTo>
                          <a:pt x="523" y="552"/>
                          <a:pt x="525" y="556"/>
                          <a:pt x="526" y="560"/>
                        </a:cubicBezTo>
                        <a:cubicBezTo>
                          <a:pt x="527" y="564"/>
                          <a:pt x="514" y="556"/>
                          <a:pt x="514" y="556"/>
                        </a:cubicBezTo>
                        <a:cubicBezTo>
                          <a:pt x="502" y="564"/>
                          <a:pt x="501" y="551"/>
                          <a:pt x="492" y="544"/>
                        </a:cubicBezTo>
                        <a:cubicBezTo>
                          <a:pt x="488" y="541"/>
                          <a:pt x="480" y="536"/>
                          <a:pt x="480" y="536"/>
                        </a:cubicBezTo>
                        <a:cubicBezTo>
                          <a:pt x="471" y="522"/>
                          <a:pt x="474" y="529"/>
                          <a:pt x="470" y="518"/>
                        </a:cubicBezTo>
                        <a:cubicBezTo>
                          <a:pt x="467" y="491"/>
                          <a:pt x="461" y="446"/>
                          <a:pt x="436" y="430"/>
                        </a:cubicBezTo>
                        <a:cubicBezTo>
                          <a:pt x="428" y="433"/>
                          <a:pt x="425" y="433"/>
                          <a:pt x="422" y="424"/>
                        </a:cubicBezTo>
                        <a:cubicBezTo>
                          <a:pt x="427" y="404"/>
                          <a:pt x="432" y="383"/>
                          <a:pt x="438" y="364"/>
                        </a:cubicBezTo>
                        <a:cubicBezTo>
                          <a:pt x="436" y="343"/>
                          <a:pt x="431" y="330"/>
                          <a:pt x="426" y="310"/>
                        </a:cubicBezTo>
                        <a:cubicBezTo>
                          <a:pt x="429" y="302"/>
                          <a:pt x="425" y="300"/>
                          <a:pt x="422" y="292"/>
                        </a:cubicBezTo>
                        <a:cubicBezTo>
                          <a:pt x="424" y="282"/>
                          <a:pt x="428" y="277"/>
                          <a:pt x="422" y="268"/>
                        </a:cubicBezTo>
                        <a:cubicBezTo>
                          <a:pt x="420" y="269"/>
                          <a:pt x="418" y="269"/>
                          <a:pt x="416" y="270"/>
                        </a:cubicBezTo>
                        <a:cubicBezTo>
                          <a:pt x="414" y="272"/>
                          <a:pt x="414" y="275"/>
                          <a:pt x="412" y="276"/>
                        </a:cubicBezTo>
                        <a:cubicBezTo>
                          <a:pt x="408" y="278"/>
                          <a:pt x="400" y="280"/>
                          <a:pt x="400" y="280"/>
                        </a:cubicBezTo>
                        <a:cubicBezTo>
                          <a:pt x="394" y="274"/>
                          <a:pt x="389" y="274"/>
                          <a:pt x="386" y="266"/>
                        </a:cubicBezTo>
                        <a:cubicBezTo>
                          <a:pt x="391" y="251"/>
                          <a:pt x="379" y="206"/>
                          <a:pt x="364" y="196"/>
                        </a:cubicBezTo>
                        <a:cubicBezTo>
                          <a:pt x="357" y="186"/>
                          <a:pt x="358" y="182"/>
                          <a:pt x="360" y="170"/>
                        </a:cubicBezTo>
                        <a:cubicBezTo>
                          <a:pt x="358" y="160"/>
                          <a:pt x="356" y="147"/>
                          <a:pt x="346" y="144"/>
                        </a:cubicBezTo>
                        <a:cubicBezTo>
                          <a:pt x="343" y="154"/>
                          <a:pt x="338" y="160"/>
                          <a:pt x="330" y="166"/>
                        </a:cubicBezTo>
                        <a:cubicBezTo>
                          <a:pt x="323" y="164"/>
                          <a:pt x="308" y="160"/>
                          <a:pt x="308" y="160"/>
                        </a:cubicBezTo>
                        <a:cubicBezTo>
                          <a:pt x="296" y="162"/>
                          <a:pt x="297" y="166"/>
                          <a:pt x="288" y="172"/>
                        </a:cubicBezTo>
                        <a:cubicBezTo>
                          <a:pt x="284" y="185"/>
                          <a:pt x="282" y="191"/>
                          <a:pt x="268" y="196"/>
                        </a:cubicBezTo>
                        <a:cubicBezTo>
                          <a:pt x="264" y="200"/>
                          <a:pt x="243" y="231"/>
                          <a:pt x="242" y="232"/>
                        </a:cubicBezTo>
                        <a:cubicBezTo>
                          <a:pt x="231" y="239"/>
                          <a:pt x="215" y="247"/>
                          <a:pt x="206" y="256"/>
                        </a:cubicBezTo>
                        <a:cubicBezTo>
                          <a:pt x="202" y="260"/>
                          <a:pt x="200" y="265"/>
                          <a:pt x="196" y="268"/>
                        </a:cubicBezTo>
                        <a:cubicBezTo>
                          <a:pt x="194" y="269"/>
                          <a:pt x="192" y="269"/>
                          <a:pt x="190" y="270"/>
                        </a:cubicBezTo>
                        <a:cubicBezTo>
                          <a:pt x="188" y="271"/>
                          <a:pt x="186" y="272"/>
                          <a:pt x="184" y="274"/>
                        </a:cubicBezTo>
                        <a:cubicBezTo>
                          <a:pt x="180" y="278"/>
                          <a:pt x="172" y="286"/>
                          <a:pt x="172" y="286"/>
                        </a:cubicBezTo>
                        <a:cubicBezTo>
                          <a:pt x="167" y="300"/>
                          <a:pt x="165" y="314"/>
                          <a:pt x="160" y="328"/>
                        </a:cubicBezTo>
                        <a:cubicBezTo>
                          <a:pt x="158" y="335"/>
                          <a:pt x="156" y="341"/>
                          <a:pt x="154" y="348"/>
                        </a:cubicBezTo>
                        <a:cubicBezTo>
                          <a:pt x="153" y="350"/>
                          <a:pt x="152" y="354"/>
                          <a:pt x="152" y="354"/>
                        </a:cubicBezTo>
                        <a:cubicBezTo>
                          <a:pt x="152" y="359"/>
                          <a:pt x="156" y="384"/>
                          <a:pt x="146" y="392"/>
                        </a:cubicBezTo>
                        <a:cubicBezTo>
                          <a:pt x="141" y="397"/>
                          <a:pt x="128" y="404"/>
                          <a:pt x="128" y="404"/>
                        </a:cubicBezTo>
                        <a:cubicBezTo>
                          <a:pt x="125" y="412"/>
                          <a:pt x="122" y="421"/>
                          <a:pt x="114" y="424"/>
                        </a:cubicBezTo>
                        <a:cubicBezTo>
                          <a:pt x="100" y="419"/>
                          <a:pt x="97" y="405"/>
                          <a:pt x="94" y="392"/>
                        </a:cubicBezTo>
                        <a:cubicBezTo>
                          <a:pt x="86" y="362"/>
                          <a:pt x="82" y="332"/>
                          <a:pt x="72" y="302"/>
                        </a:cubicBezTo>
                        <a:cubicBezTo>
                          <a:pt x="71" y="281"/>
                          <a:pt x="70" y="275"/>
                          <a:pt x="66" y="258"/>
                        </a:cubicBezTo>
                        <a:cubicBezTo>
                          <a:pt x="66" y="251"/>
                          <a:pt x="68" y="219"/>
                          <a:pt x="64" y="208"/>
                        </a:cubicBezTo>
                        <a:cubicBezTo>
                          <a:pt x="70" y="191"/>
                          <a:pt x="66" y="173"/>
                          <a:pt x="72" y="156"/>
                        </a:cubicBezTo>
                        <a:cubicBezTo>
                          <a:pt x="66" y="139"/>
                          <a:pt x="60" y="168"/>
                          <a:pt x="56" y="172"/>
                        </a:cubicBezTo>
                        <a:cubicBezTo>
                          <a:pt x="53" y="175"/>
                          <a:pt x="44" y="180"/>
                          <a:pt x="44" y="180"/>
                        </a:cubicBezTo>
                        <a:cubicBezTo>
                          <a:pt x="35" y="177"/>
                          <a:pt x="28" y="173"/>
                          <a:pt x="24" y="162"/>
                        </a:cubicBezTo>
                        <a:cubicBezTo>
                          <a:pt x="23" y="158"/>
                          <a:pt x="20" y="150"/>
                          <a:pt x="20" y="150"/>
                        </a:cubicBezTo>
                        <a:cubicBezTo>
                          <a:pt x="30" y="148"/>
                          <a:pt x="30" y="143"/>
                          <a:pt x="38" y="138"/>
                        </a:cubicBezTo>
                        <a:cubicBezTo>
                          <a:pt x="35" y="128"/>
                          <a:pt x="31" y="133"/>
                          <a:pt x="24" y="138"/>
                        </a:cubicBezTo>
                        <a:cubicBezTo>
                          <a:pt x="15" y="135"/>
                          <a:pt x="15" y="132"/>
                          <a:pt x="18" y="124"/>
                        </a:cubicBezTo>
                        <a:cubicBezTo>
                          <a:pt x="11" y="114"/>
                          <a:pt x="9" y="101"/>
                          <a:pt x="0" y="92"/>
                        </a:cubicBezTo>
                        <a:lnTo>
                          <a:pt x="76" y="0"/>
                        </a:lnTo>
                        <a:lnTo>
                          <a:pt x="798" y="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76" name="Freeform 52">
                    <a:extLst>
                      <a:ext uri="{FF2B5EF4-FFF2-40B4-BE49-F238E27FC236}">
                        <a16:creationId xmlns:a16="http://schemas.microsoft.com/office/drawing/2014/main" id="{8F496FED-E1C2-44FB-ACBE-FDF287A82E7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1634" y="519"/>
                    <a:ext cx="19" cy="29"/>
                  </a:xfrm>
                  <a:custGeom>
                    <a:avLst/>
                    <a:gdLst>
                      <a:gd name="T0" fmla="*/ 0 w 43"/>
                      <a:gd name="T1" fmla="*/ 0 h 85"/>
                      <a:gd name="T2" fmla="*/ 0 w 43"/>
                      <a:gd name="T3" fmla="*/ 0 h 85"/>
                      <a:gd name="T4" fmla="*/ 0 w 43"/>
                      <a:gd name="T5" fmla="*/ 0 h 85"/>
                      <a:gd name="T6" fmla="*/ 0 w 43"/>
                      <a:gd name="T7" fmla="*/ 0 h 85"/>
                      <a:gd name="T8" fmla="*/ 0 w 43"/>
                      <a:gd name="T9" fmla="*/ 0 h 85"/>
                      <a:gd name="T10" fmla="*/ 0 w 43"/>
                      <a:gd name="T11" fmla="*/ 0 h 85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43" h="85">
                        <a:moveTo>
                          <a:pt x="7" y="11"/>
                        </a:moveTo>
                        <a:cubicBezTo>
                          <a:pt x="4" y="2"/>
                          <a:pt x="9" y="0"/>
                          <a:pt x="17" y="3"/>
                        </a:cubicBezTo>
                        <a:cubicBezTo>
                          <a:pt x="24" y="13"/>
                          <a:pt x="28" y="24"/>
                          <a:pt x="37" y="33"/>
                        </a:cubicBezTo>
                        <a:cubicBezTo>
                          <a:pt x="43" y="52"/>
                          <a:pt x="40" y="78"/>
                          <a:pt x="19" y="85"/>
                        </a:cubicBezTo>
                        <a:cubicBezTo>
                          <a:pt x="6" y="81"/>
                          <a:pt x="5" y="81"/>
                          <a:pt x="1" y="69"/>
                        </a:cubicBezTo>
                        <a:cubicBezTo>
                          <a:pt x="2" y="66"/>
                          <a:pt x="0" y="4"/>
                          <a:pt x="7" y="1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77" name="Freeform 53">
                    <a:extLst>
                      <a:ext uri="{FF2B5EF4-FFF2-40B4-BE49-F238E27FC236}">
                        <a16:creationId xmlns:a16="http://schemas.microsoft.com/office/drawing/2014/main" id="{AE6ECDFE-E71E-4B43-979A-6AD2EF16938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1900" y="421"/>
                    <a:ext cx="18" cy="24"/>
                  </a:xfrm>
                  <a:custGeom>
                    <a:avLst/>
                    <a:gdLst>
                      <a:gd name="T0" fmla="*/ 0 w 44"/>
                      <a:gd name="T1" fmla="*/ 0 h 74"/>
                      <a:gd name="T2" fmla="*/ 0 w 44"/>
                      <a:gd name="T3" fmla="*/ 0 h 74"/>
                      <a:gd name="T4" fmla="*/ 0 w 44"/>
                      <a:gd name="T5" fmla="*/ 0 h 74"/>
                      <a:gd name="T6" fmla="*/ 0 w 44"/>
                      <a:gd name="T7" fmla="*/ 0 h 74"/>
                      <a:gd name="T8" fmla="*/ 0 w 44"/>
                      <a:gd name="T9" fmla="*/ 0 h 74"/>
                      <a:gd name="T10" fmla="*/ 0 w 44"/>
                      <a:gd name="T11" fmla="*/ 0 h 74"/>
                      <a:gd name="T12" fmla="*/ 0 w 44"/>
                      <a:gd name="T13" fmla="*/ 0 h 74"/>
                      <a:gd name="T14" fmla="*/ 0 w 44"/>
                      <a:gd name="T15" fmla="*/ 0 h 7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44" h="74">
                        <a:moveTo>
                          <a:pt x="13" y="28"/>
                        </a:moveTo>
                        <a:cubicBezTo>
                          <a:pt x="15" y="13"/>
                          <a:pt x="14" y="7"/>
                          <a:pt x="29" y="2"/>
                        </a:cubicBezTo>
                        <a:cubicBezTo>
                          <a:pt x="34" y="3"/>
                          <a:pt x="40" y="0"/>
                          <a:pt x="43" y="4"/>
                        </a:cubicBezTo>
                        <a:cubicBezTo>
                          <a:pt x="44" y="6"/>
                          <a:pt x="41" y="21"/>
                          <a:pt x="39" y="26"/>
                        </a:cubicBezTo>
                        <a:cubicBezTo>
                          <a:pt x="31" y="43"/>
                          <a:pt x="30" y="63"/>
                          <a:pt x="13" y="74"/>
                        </a:cubicBezTo>
                        <a:cubicBezTo>
                          <a:pt x="4" y="71"/>
                          <a:pt x="4" y="68"/>
                          <a:pt x="7" y="60"/>
                        </a:cubicBezTo>
                        <a:cubicBezTo>
                          <a:pt x="5" y="50"/>
                          <a:pt x="0" y="46"/>
                          <a:pt x="3" y="36"/>
                        </a:cubicBezTo>
                        <a:cubicBezTo>
                          <a:pt x="4" y="32"/>
                          <a:pt x="8" y="23"/>
                          <a:pt x="1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78" name="Freeform 54">
                    <a:extLst>
                      <a:ext uri="{FF2B5EF4-FFF2-40B4-BE49-F238E27FC236}">
                        <a16:creationId xmlns:a16="http://schemas.microsoft.com/office/drawing/2014/main" id="{C18F97A2-051E-4E9F-98C4-E0A757B798C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1951" y="409"/>
                    <a:ext cx="9" cy="10"/>
                  </a:xfrm>
                  <a:custGeom>
                    <a:avLst/>
                    <a:gdLst>
                      <a:gd name="T0" fmla="*/ 0 w 20"/>
                      <a:gd name="T1" fmla="*/ 0 h 30"/>
                      <a:gd name="T2" fmla="*/ 0 w 20"/>
                      <a:gd name="T3" fmla="*/ 0 h 30"/>
                      <a:gd name="T4" fmla="*/ 0 w 20"/>
                      <a:gd name="T5" fmla="*/ 0 h 3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20" h="30">
                        <a:moveTo>
                          <a:pt x="7" y="16"/>
                        </a:moveTo>
                        <a:cubicBezTo>
                          <a:pt x="18" y="0"/>
                          <a:pt x="20" y="20"/>
                          <a:pt x="5" y="30"/>
                        </a:cubicBezTo>
                        <a:cubicBezTo>
                          <a:pt x="0" y="23"/>
                          <a:pt x="1" y="22"/>
                          <a:pt x="7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79" name="Freeform 55">
                    <a:extLst>
                      <a:ext uri="{FF2B5EF4-FFF2-40B4-BE49-F238E27FC236}">
                        <a16:creationId xmlns:a16="http://schemas.microsoft.com/office/drawing/2014/main" id="{818E09CB-41A4-4E38-A5DD-63237E6037B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1021" y="314"/>
                    <a:ext cx="433" cy="354"/>
                  </a:xfrm>
                  <a:custGeom>
                    <a:avLst/>
                    <a:gdLst>
                      <a:gd name="T0" fmla="*/ 1 w 682"/>
                      <a:gd name="T1" fmla="*/ 1 h 557"/>
                      <a:gd name="T2" fmla="*/ 1 w 682"/>
                      <a:gd name="T3" fmla="*/ 1 h 557"/>
                      <a:gd name="T4" fmla="*/ 1 w 682"/>
                      <a:gd name="T5" fmla="*/ 1 h 557"/>
                      <a:gd name="T6" fmla="*/ 1 w 682"/>
                      <a:gd name="T7" fmla="*/ 1 h 557"/>
                      <a:gd name="T8" fmla="*/ 1 w 682"/>
                      <a:gd name="T9" fmla="*/ 1 h 557"/>
                      <a:gd name="T10" fmla="*/ 1 w 682"/>
                      <a:gd name="T11" fmla="*/ 1 h 557"/>
                      <a:gd name="T12" fmla="*/ 1 w 682"/>
                      <a:gd name="T13" fmla="*/ 1 h 557"/>
                      <a:gd name="T14" fmla="*/ 1 w 682"/>
                      <a:gd name="T15" fmla="*/ 1 h 557"/>
                      <a:gd name="T16" fmla="*/ 1 w 682"/>
                      <a:gd name="T17" fmla="*/ 1 h 557"/>
                      <a:gd name="T18" fmla="*/ 1 w 682"/>
                      <a:gd name="T19" fmla="*/ 1 h 557"/>
                      <a:gd name="T20" fmla="*/ 1 w 682"/>
                      <a:gd name="T21" fmla="*/ 1 h 557"/>
                      <a:gd name="T22" fmla="*/ 1 w 682"/>
                      <a:gd name="T23" fmla="*/ 1 h 557"/>
                      <a:gd name="T24" fmla="*/ 1 w 682"/>
                      <a:gd name="T25" fmla="*/ 1 h 557"/>
                      <a:gd name="T26" fmla="*/ 1 w 682"/>
                      <a:gd name="T27" fmla="*/ 1 h 557"/>
                      <a:gd name="T28" fmla="*/ 1 w 682"/>
                      <a:gd name="T29" fmla="*/ 1 h 557"/>
                      <a:gd name="T30" fmla="*/ 1 w 682"/>
                      <a:gd name="T31" fmla="*/ 1 h 557"/>
                      <a:gd name="T32" fmla="*/ 1 w 682"/>
                      <a:gd name="T33" fmla="*/ 1 h 557"/>
                      <a:gd name="T34" fmla="*/ 0 w 682"/>
                      <a:gd name="T35" fmla="*/ 1 h 557"/>
                      <a:gd name="T36" fmla="*/ 1 w 682"/>
                      <a:gd name="T37" fmla="*/ 1 h 557"/>
                      <a:gd name="T38" fmla="*/ 1 w 682"/>
                      <a:gd name="T39" fmla="*/ 1 h 557"/>
                      <a:gd name="T40" fmla="*/ 1 w 682"/>
                      <a:gd name="T41" fmla="*/ 1 h 557"/>
                      <a:gd name="T42" fmla="*/ 1 w 682"/>
                      <a:gd name="T43" fmla="*/ 1 h 557"/>
                      <a:gd name="T44" fmla="*/ 1 w 682"/>
                      <a:gd name="T45" fmla="*/ 1 h 557"/>
                      <a:gd name="T46" fmla="*/ 1 w 682"/>
                      <a:gd name="T47" fmla="*/ 1 h 557"/>
                      <a:gd name="T48" fmla="*/ 1 w 682"/>
                      <a:gd name="T49" fmla="*/ 1 h 557"/>
                      <a:gd name="T50" fmla="*/ 1 w 682"/>
                      <a:gd name="T51" fmla="*/ 1 h 557"/>
                      <a:gd name="T52" fmla="*/ 1 w 682"/>
                      <a:gd name="T53" fmla="*/ 0 h 557"/>
                      <a:gd name="T54" fmla="*/ 1 w 682"/>
                      <a:gd name="T55" fmla="*/ 1 h 557"/>
                      <a:gd name="T56" fmla="*/ 1 w 682"/>
                      <a:gd name="T57" fmla="*/ 1 h 557"/>
                      <a:gd name="T58" fmla="*/ 1 w 682"/>
                      <a:gd name="T59" fmla="*/ 1 h 557"/>
                      <a:gd name="T60" fmla="*/ 1 w 682"/>
                      <a:gd name="T61" fmla="*/ 1 h 557"/>
                      <a:gd name="T62" fmla="*/ 1 w 682"/>
                      <a:gd name="T63" fmla="*/ 1 h 557"/>
                      <a:gd name="T64" fmla="*/ 1 w 682"/>
                      <a:gd name="T65" fmla="*/ 1 h 557"/>
                      <a:gd name="T66" fmla="*/ 1 w 682"/>
                      <a:gd name="T67" fmla="*/ 1 h 557"/>
                      <a:gd name="T68" fmla="*/ 1 w 682"/>
                      <a:gd name="T69" fmla="*/ 1 h 557"/>
                      <a:gd name="T70" fmla="*/ 1 w 682"/>
                      <a:gd name="T71" fmla="*/ 1 h 557"/>
                      <a:gd name="T72" fmla="*/ 1 w 682"/>
                      <a:gd name="T73" fmla="*/ 1 h 557"/>
                      <a:gd name="T74" fmla="*/ 1 w 682"/>
                      <a:gd name="T75" fmla="*/ 1 h 557"/>
                      <a:gd name="T76" fmla="*/ 1 w 682"/>
                      <a:gd name="T77" fmla="*/ 1 h 557"/>
                      <a:gd name="T78" fmla="*/ 1 w 682"/>
                      <a:gd name="T79" fmla="*/ 1 h 557"/>
                      <a:gd name="T80" fmla="*/ 1 w 682"/>
                      <a:gd name="T81" fmla="*/ 1 h 557"/>
                      <a:gd name="T82" fmla="*/ 1 w 682"/>
                      <a:gd name="T83" fmla="*/ 1 h 557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</a:gdLst>
                    <a:ahLst/>
                    <a:cxnLst>
                      <a:cxn ang="T84">
                        <a:pos x="T0" y="T1"/>
                      </a:cxn>
                      <a:cxn ang="T85">
                        <a:pos x="T2" y="T3"/>
                      </a:cxn>
                      <a:cxn ang="T86">
                        <a:pos x="T4" y="T5"/>
                      </a:cxn>
                      <a:cxn ang="T87">
                        <a:pos x="T6" y="T7"/>
                      </a:cxn>
                      <a:cxn ang="T88">
                        <a:pos x="T8" y="T9"/>
                      </a:cxn>
                      <a:cxn ang="T89">
                        <a:pos x="T10" y="T11"/>
                      </a:cxn>
                      <a:cxn ang="T90">
                        <a:pos x="T12" y="T13"/>
                      </a:cxn>
                      <a:cxn ang="T91">
                        <a:pos x="T14" y="T15"/>
                      </a:cxn>
                      <a:cxn ang="T92">
                        <a:pos x="T16" y="T17"/>
                      </a:cxn>
                      <a:cxn ang="T93">
                        <a:pos x="T18" y="T19"/>
                      </a:cxn>
                      <a:cxn ang="T94">
                        <a:pos x="T20" y="T21"/>
                      </a:cxn>
                      <a:cxn ang="T95">
                        <a:pos x="T22" y="T23"/>
                      </a:cxn>
                      <a:cxn ang="T96">
                        <a:pos x="T24" y="T25"/>
                      </a:cxn>
                      <a:cxn ang="T97">
                        <a:pos x="T26" y="T27"/>
                      </a:cxn>
                      <a:cxn ang="T98">
                        <a:pos x="T28" y="T29"/>
                      </a:cxn>
                      <a:cxn ang="T99">
                        <a:pos x="T30" y="T31"/>
                      </a:cxn>
                      <a:cxn ang="T100">
                        <a:pos x="T32" y="T33"/>
                      </a:cxn>
                      <a:cxn ang="T101">
                        <a:pos x="T34" y="T35"/>
                      </a:cxn>
                      <a:cxn ang="T102">
                        <a:pos x="T36" y="T37"/>
                      </a:cxn>
                      <a:cxn ang="T103">
                        <a:pos x="T38" y="T39"/>
                      </a:cxn>
                      <a:cxn ang="T104">
                        <a:pos x="T40" y="T41"/>
                      </a:cxn>
                      <a:cxn ang="T105">
                        <a:pos x="T42" y="T43"/>
                      </a:cxn>
                      <a:cxn ang="T106">
                        <a:pos x="T44" y="T45"/>
                      </a:cxn>
                      <a:cxn ang="T107">
                        <a:pos x="T46" y="T47"/>
                      </a:cxn>
                      <a:cxn ang="T108">
                        <a:pos x="T48" y="T49"/>
                      </a:cxn>
                      <a:cxn ang="T109">
                        <a:pos x="T50" y="T51"/>
                      </a:cxn>
                      <a:cxn ang="T110">
                        <a:pos x="T52" y="T53"/>
                      </a:cxn>
                      <a:cxn ang="T111">
                        <a:pos x="T54" y="T55"/>
                      </a:cxn>
                      <a:cxn ang="T112">
                        <a:pos x="T56" y="T57"/>
                      </a:cxn>
                      <a:cxn ang="T113">
                        <a:pos x="T58" y="T59"/>
                      </a:cxn>
                      <a:cxn ang="T114">
                        <a:pos x="T60" y="T61"/>
                      </a:cxn>
                      <a:cxn ang="T115">
                        <a:pos x="T62" y="T63"/>
                      </a:cxn>
                      <a:cxn ang="T116">
                        <a:pos x="T64" y="T65"/>
                      </a:cxn>
                      <a:cxn ang="T117">
                        <a:pos x="T66" y="T67"/>
                      </a:cxn>
                      <a:cxn ang="T118">
                        <a:pos x="T68" y="T69"/>
                      </a:cxn>
                      <a:cxn ang="T119">
                        <a:pos x="T70" y="T71"/>
                      </a:cxn>
                      <a:cxn ang="T120">
                        <a:pos x="T72" y="T73"/>
                      </a:cxn>
                      <a:cxn ang="T121">
                        <a:pos x="T74" y="T75"/>
                      </a:cxn>
                      <a:cxn ang="T122">
                        <a:pos x="T76" y="T77"/>
                      </a:cxn>
                      <a:cxn ang="T123">
                        <a:pos x="T78" y="T79"/>
                      </a:cxn>
                      <a:cxn ang="T124">
                        <a:pos x="T80" y="T81"/>
                      </a:cxn>
                      <a:cxn ang="T125">
                        <a:pos x="T82" y="T83"/>
                      </a:cxn>
                    </a:cxnLst>
                    <a:rect l="0" t="0" r="r" b="b"/>
                    <a:pathLst>
                      <a:path w="682" h="557">
                        <a:moveTo>
                          <a:pt x="435" y="556"/>
                        </a:moveTo>
                        <a:lnTo>
                          <a:pt x="481" y="464"/>
                        </a:lnTo>
                        <a:lnTo>
                          <a:pt x="473" y="449"/>
                        </a:lnTo>
                        <a:lnTo>
                          <a:pt x="486" y="451"/>
                        </a:lnTo>
                        <a:lnTo>
                          <a:pt x="495" y="441"/>
                        </a:lnTo>
                        <a:lnTo>
                          <a:pt x="500" y="413"/>
                        </a:lnTo>
                        <a:lnTo>
                          <a:pt x="500" y="371"/>
                        </a:lnTo>
                        <a:lnTo>
                          <a:pt x="309" y="287"/>
                        </a:lnTo>
                        <a:lnTo>
                          <a:pt x="296" y="308"/>
                        </a:lnTo>
                        <a:lnTo>
                          <a:pt x="282" y="346"/>
                        </a:lnTo>
                        <a:lnTo>
                          <a:pt x="396" y="557"/>
                        </a:lnTo>
                        <a:lnTo>
                          <a:pt x="303" y="556"/>
                        </a:lnTo>
                        <a:lnTo>
                          <a:pt x="304" y="536"/>
                        </a:lnTo>
                        <a:cubicBezTo>
                          <a:pt x="284" y="520"/>
                          <a:pt x="296" y="510"/>
                          <a:pt x="282" y="494"/>
                        </a:cubicBezTo>
                        <a:cubicBezTo>
                          <a:pt x="276" y="475"/>
                          <a:pt x="267" y="468"/>
                          <a:pt x="253" y="451"/>
                        </a:cubicBezTo>
                        <a:cubicBezTo>
                          <a:pt x="249" y="447"/>
                          <a:pt x="245" y="443"/>
                          <a:pt x="242" y="439"/>
                        </a:cubicBezTo>
                        <a:lnTo>
                          <a:pt x="237" y="432"/>
                        </a:lnTo>
                        <a:cubicBezTo>
                          <a:pt x="237" y="432"/>
                          <a:pt x="245" y="413"/>
                          <a:pt x="245" y="413"/>
                        </a:cubicBezTo>
                        <a:cubicBezTo>
                          <a:pt x="247" y="409"/>
                          <a:pt x="250" y="401"/>
                          <a:pt x="250" y="401"/>
                        </a:cubicBezTo>
                        <a:cubicBezTo>
                          <a:pt x="249" y="399"/>
                          <a:pt x="247" y="397"/>
                          <a:pt x="247" y="394"/>
                        </a:cubicBezTo>
                        <a:cubicBezTo>
                          <a:pt x="248" y="390"/>
                          <a:pt x="253" y="382"/>
                          <a:pt x="253" y="382"/>
                        </a:cubicBezTo>
                        <a:cubicBezTo>
                          <a:pt x="243" y="370"/>
                          <a:pt x="237" y="371"/>
                          <a:pt x="220" y="375"/>
                        </a:cubicBezTo>
                        <a:cubicBezTo>
                          <a:pt x="217" y="371"/>
                          <a:pt x="210" y="369"/>
                          <a:pt x="207" y="365"/>
                        </a:cubicBezTo>
                        <a:cubicBezTo>
                          <a:pt x="185" y="337"/>
                          <a:pt x="216" y="363"/>
                          <a:pt x="194" y="346"/>
                        </a:cubicBezTo>
                        <a:cubicBezTo>
                          <a:pt x="167" y="349"/>
                          <a:pt x="179" y="346"/>
                          <a:pt x="156" y="352"/>
                        </a:cubicBezTo>
                        <a:cubicBezTo>
                          <a:pt x="153" y="353"/>
                          <a:pt x="148" y="354"/>
                          <a:pt x="148" y="354"/>
                        </a:cubicBezTo>
                        <a:cubicBezTo>
                          <a:pt x="146" y="356"/>
                          <a:pt x="145" y="359"/>
                          <a:pt x="142" y="361"/>
                        </a:cubicBezTo>
                        <a:cubicBezTo>
                          <a:pt x="138" y="363"/>
                          <a:pt x="126" y="365"/>
                          <a:pt x="126" y="365"/>
                        </a:cubicBezTo>
                        <a:cubicBezTo>
                          <a:pt x="105" y="354"/>
                          <a:pt x="116" y="355"/>
                          <a:pt x="94" y="361"/>
                        </a:cubicBezTo>
                        <a:cubicBezTo>
                          <a:pt x="89" y="362"/>
                          <a:pt x="78" y="365"/>
                          <a:pt x="78" y="365"/>
                        </a:cubicBezTo>
                        <a:cubicBezTo>
                          <a:pt x="62" y="383"/>
                          <a:pt x="46" y="346"/>
                          <a:pt x="35" y="337"/>
                        </a:cubicBezTo>
                        <a:cubicBezTo>
                          <a:pt x="32" y="330"/>
                          <a:pt x="24" y="320"/>
                          <a:pt x="22" y="312"/>
                        </a:cubicBezTo>
                        <a:cubicBezTo>
                          <a:pt x="20" y="308"/>
                          <a:pt x="22" y="303"/>
                          <a:pt x="19" y="300"/>
                        </a:cubicBezTo>
                        <a:cubicBezTo>
                          <a:pt x="17" y="297"/>
                          <a:pt x="13" y="297"/>
                          <a:pt x="11" y="295"/>
                        </a:cubicBezTo>
                        <a:cubicBezTo>
                          <a:pt x="3" y="277"/>
                          <a:pt x="15" y="306"/>
                          <a:pt x="5" y="276"/>
                        </a:cubicBezTo>
                        <a:cubicBezTo>
                          <a:pt x="4" y="272"/>
                          <a:pt x="0" y="264"/>
                          <a:pt x="0" y="264"/>
                        </a:cubicBezTo>
                        <a:cubicBezTo>
                          <a:pt x="3" y="253"/>
                          <a:pt x="2" y="248"/>
                          <a:pt x="13" y="243"/>
                        </a:cubicBezTo>
                        <a:cubicBezTo>
                          <a:pt x="20" y="221"/>
                          <a:pt x="17" y="231"/>
                          <a:pt x="24" y="213"/>
                        </a:cubicBezTo>
                        <a:cubicBezTo>
                          <a:pt x="26" y="209"/>
                          <a:pt x="30" y="200"/>
                          <a:pt x="30" y="200"/>
                        </a:cubicBezTo>
                        <a:cubicBezTo>
                          <a:pt x="26" y="192"/>
                          <a:pt x="24" y="191"/>
                          <a:pt x="32" y="181"/>
                        </a:cubicBezTo>
                        <a:cubicBezTo>
                          <a:pt x="36" y="177"/>
                          <a:pt x="43" y="169"/>
                          <a:pt x="43" y="169"/>
                        </a:cubicBezTo>
                        <a:cubicBezTo>
                          <a:pt x="37" y="155"/>
                          <a:pt x="36" y="153"/>
                          <a:pt x="51" y="143"/>
                        </a:cubicBezTo>
                        <a:cubicBezTo>
                          <a:pt x="56" y="140"/>
                          <a:pt x="67" y="135"/>
                          <a:pt x="67" y="135"/>
                        </a:cubicBezTo>
                        <a:cubicBezTo>
                          <a:pt x="73" y="129"/>
                          <a:pt x="75" y="122"/>
                          <a:pt x="81" y="116"/>
                        </a:cubicBezTo>
                        <a:cubicBezTo>
                          <a:pt x="89" y="107"/>
                          <a:pt x="102" y="105"/>
                          <a:pt x="113" y="99"/>
                        </a:cubicBezTo>
                        <a:cubicBezTo>
                          <a:pt x="125" y="85"/>
                          <a:pt x="149" y="76"/>
                          <a:pt x="167" y="67"/>
                        </a:cubicBezTo>
                        <a:cubicBezTo>
                          <a:pt x="174" y="59"/>
                          <a:pt x="175" y="50"/>
                          <a:pt x="188" y="46"/>
                        </a:cubicBezTo>
                        <a:cubicBezTo>
                          <a:pt x="198" y="39"/>
                          <a:pt x="208" y="36"/>
                          <a:pt x="220" y="30"/>
                        </a:cubicBezTo>
                        <a:cubicBezTo>
                          <a:pt x="223" y="28"/>
                          <a:pt x="228" y="25"/>
                          <a:pt x="228" y="25"/>
                        </a:cubicBezTo>
                        <a:cubicBezTo>
                          <a:pt x="237" y="16"/>
                          <a:pt x="245" y="10"/>
                          <a:pt x="258" y="6"/>
                        </a:cubicBezTo>
                        <a:cubicBezTo>
                          <a:pt x="269" y="31"/>
                          <a:pt x="301" y="6"/>
                          <a:pt x="320" y="4"/>
                        </a:cubicBezTo>
                        <a:cubicBezTo>
                          <a:pt x="334" y="3"/>
                          <a:pt x="349" y="3"/>
                          <a:pt x="363" y="2"/>
                        </a:cubicBezTo>
                        <a:cubicBezTo>
                          <a:pt x="369" y="3"/>
                          <a:pt x="376" y="5"/>
                          <a:pt x="382" y="4"/>
                        </a:cubicBezTo>
                        <a:cubicBezTo>
                          <a:pt x="387" y="4"/>
                          <a:pt x="398" y="0"/>
                          <a:pt x="398" y="0"/>
                        </a:cubicBezTo>
                        <a:cubicBezTo>
                          <a:pt x="415" y="8"/>
                          <a:pt x="406" y="16"/>
                          <a:pt x="400" y="30"/>
                        </a:cubicBezTo>
                        <a:cubicBezTo>
                          <a:pt x="398" y="34"/>
                          <a:pt x="384" y="34"/>
                          <a:pt x="384" y="34"/>
                        </a:cubicBezTo>
                        <a:cubicBezTo>
                          <a:pt x="379" y="47"/>
                          <a:pt x="398" y="51"/>
                          <a:pt x="411" y="55"/>
                        </a:cubicBezTo>
                        <a:cubicBezTo>
                          <a:pt x="419" y="72"/>
                          <a:pt x="421" y="79"/>
                          <a:pt x="443" y="84"/>
                        </a:cubicBezTo>
                        <a:cubicBezTo>
                          <a:pt x="461" y="71"/>
                          <a:pt x="435" y="65"/>
                          <a:pt x="468" y="57"/>
                        </a:cubicBezTo>
                        <a:cubicBezTo>
                          <a:pt x="482" y="61"/>
                          <a:pt x="485" y="70"/>
                          <a:pt x="497" y="74"/>
                        </a:cubicBezTo>
                        <a:cubicBezTo>
                          <a:pt x="505" y="76"/>
                          <a:pt x="513" y="78"/>
                          <a:pt x="521" y="80"/>
                        </a:cubicBezTo>
                        <a:cubicBezTo>
                          <a:pt x="524" y="81"/>
                          <a:pt x="529" y="82"/>
                          <a:pt x="529" y="82"/>
                        </a:cubicBezTo>
                        <a:cubicBezTo>
                          <a:pt x="547" y="78"/>
                          <a:pt x="547" y="76"/>
                          <a:pt x="562" y="84"/>
                        </a:cubicBezTo>
                        <a:cubicBezTo>
                          <a:pt x="566" y="95"/>
                          <a:pt x="565" y="86"/>
                          <a:pt x="559" y="97"/>
                        </a:cubicBezTo>
                        <a:cubicBezTo>
                          <a:pt x="557" y="101"/>
                          <a:pt x="554" y="110"/>
                          <a:pt x="554" y="110"/>
                        </a:cubicBezTo>
                        <a:cubicBezTo>
                          <a:pt x="556" y="132"/>
                          <a:pt x="556" y="168"/>
                          <a:pt x="572" y="188"/>
                        </a:cubicBezTo>
                        <a:cubicBezTo>
                          <a:pt x="568" y="198"/>
                          <a:pt x="564" y="208"/>
                          <a:pt x="562" y="219"/>
                        </a:cubicBezTo>
                        <a:cubicBezTo>
                          <a:pt x="564" y="227"/>
                          <a:pt x="569" y="233"/>
                          <a:pt x="572" y="240"/>
                        </a:cubicBezTo>
                        <a:cubicBezTo>
                          <a:pt x="573" y="247"/>
                          <a:pt x="572" y="254"/>
                          <a:pt x="575" y="259"/>
                        </a:cubicBezTo>
                        <a:cubicBezTo>
                          <a:pt x="577" y="263"/>
                          <a:pt x="595" y="272"/>
                          <a:pt x="599" y="283"/>
                        </a:cubicBezTo>
                        <a:cubicBezTo>
                          <a:pt x="594" y="295"/>
                          <a:pt x="603" y="306"/>
                          <a:pt x="618" y="310"/>
                        </a:cubicBezTo>
                        <a:cubicBezTo>
                          <a:pt x="630" y="307"/>
                          <a:pt x="638" y="308"/>
                          <a:pt x="645" y="300"/>
                        </a:cubicBezTo>
                        <a:cubicBezTo>
                          <a:pt x="660" y="302"/>
                          <a:pt x="663" y="303"/>
                          <a:pt x="672" y="293"/>
                        </a:cubicBezTo>
                        <a:cubicBezTo>
                          <a:pt x="675" y="294"/>
                          <a:pt x="679" y="293"/>
                          <a:pt x="680" y="295"/>
                        </a:cubicBezTo>
                        <a:cubicBezTo>
                          <a:pt x="682" y="301"/>
                          <a:pt x="674" y="321"/>
                          <a:pt x="672" y="327"/>
                        </a:cubicBezTo>
                        <a:cubicBezTo>
                          <a:pt x="668" y="340"/>
                          <a:pt x="671" y="326"/>
                          <a:pt x="664" y="340"/>
                        </a:cubicBezTo>
                        <a:cubicBezTo>
                          <a:pt x="652" y="360"/>
                          <a:pt x="646" y="381"/>
                          <a:pt x="621" y="394"/>
                        </a:cubicBezTo>
                        <a:cubicBezTo>
                          <a:pt x="614" y="402"/>
                          <a:pt x="609" y="402"/>
                          <a:pt x="599" y="407"/>
                        </a:cubicBezTo>
                        <a:cubicBezTo>
                          <a:pt x="590" y="418"/>
                          <a:pt x="579" y="429"/>
                          <a:pt x="567" y="439"/>
                        </a:cubicBezTo>
                        <a:cubicBezTo>
                          <a:pt x="560" y="454"/>
                          <a:pt x="555" y="470"/>
                          <a:pt x="548" y="485"/>
                        </a:cubicBezTo>
                        <a:cubicBezTo>
                          <a:pt x="549" y="489"/>
                          <a:pt x="550" y="492"/>
                          <a:pt x="551" y="496"/>
                        </a:cubicBezTo>
                        <a:cubicBezTo>
                          <a:pt x="552" y="500"/>
                          <a:pt x="556" y="508"/>
                          <a:pt x="556" y="508"/>
                        </a:cubicBezTo>
                        <a:cubicBezTo>
                          <a:pt x="559" y="524"/>
                          <a:pt x="562" y="546"/>
                          <a:pt x="576" y="557"/>
                        </a:cubicBezTo>
                        <a:lnTo>
                          <a:pt x="435" y="55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80" name="Freeform 56">
                    <a:extLst>
                      <a:ext uri="{FF2B5EF4-FFF2-40B4-BE49-F238E27FC236}">
                        <a16:creationId xmlns:a16="http://schemas.microsoft.com/office/drawing/2014/main" id="{DAB60FC5-C943-4B6C-A339-A7F7E7A624F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1189" y="447"/>
                    <a:ext cx="163" cy="221"/>
                  </a:xfrm>
                  <a:custGeom>
                    <a:avLst/>
                    <a:gdLst>
                      <a:gd name="T0" fmla="*/ 1 w 257"/>
                      <a:gd name="T1" fmla="*/ 1 h 347"/>
                      <a:gd name="T2" fmla="*/ 1 w 257"/>
                      <a:gd name="T3" fmla="*/ 1 h 347"/>
                      <a:gd name="T4" fmla="*/ 1 w 257"/>
                      <a:gd name="T5" fmla="*/ 1 h 347"/>
                      <a:gd name="T6" fmla="*/ 1 w 257"/>
                      <a:gd name="T7" fmla="*/ 1 h 347"/>
                      <a:gd name="T8" fmla="*/ 1 w 257"/>
                      <a:gd name="T9" fmla="*/ 1 h 347"/>
                      <a:gd name="T10" fmla="*/ 1 w 257"/>
                      <a:gd name="T11" fmla="*/ 1 h 347"/>
                      <a:gd name="T12" fmla="*/ 1 w 257"/>
                      <a:gd name="T13" fmla="*/ 1 h 347"/>
                      <a:gd name="T14" fmla="*/ 1 w 257"/>
                      <a:gd name="T15" fmla="*/ 1 h 347"/>
                      <a:gd name="T16" fmla="*/ 1 w 257"/>
                      <a:gd name="T17" fmla="*/ 1 h 347"/>
                      <a:gd name="T18" fmla="*/ 1 w 257"/>
                      <a:gd name="T19" fmla="*/ 1 h 347"/>
                      <a:gd name="T20" fmla="*/ 1 w 257"/>
                      <a:gd name="T21" fmla="*/ 1 h 347"/>
                      <a:gd name="T22" fmla="*/ 1 w 257"/>
                      <a:gd name="T23" fmla="*/ 1 h 347"/>
                      <a:gd name="T24" fmla="*/ 1 w 257"/>
                      <a:gd name="T25" fmla="*/ 1 h 347"/>
                      <a:gd name="T26" fmla="*/ 0 w 257"/>
                      <a:gd name="T27" fmla="*/ 1 h 347"/>
                      <a:gd name="T28" fmla="*/ 1 w 257"/>
                      <a:gd name="T29" fmla="*/ 1 h 347"/>
                      <a:gd name="T30" fmla="*/ 1 w 257"/>
                      <a:gd name="T31" fmla="*/ 1 h 347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</a:gdLst>
                    <a:ahLst/>
                    <a:cxnLst>
                      <a:cxn ang="T32">
                        <a:pos x="T0" y="T1"/>
                      </a:cxn>
                      <a:cxn ang="T33">
                        <a:pos x="T2" y="T3"/>
                      </a:cxn>
                      <a:cxn ang="T34">
                        <a:pos x="T4" y="T5"/>
                      </a:cxn>
                      <a:cxn ang="T35">
                        <a:pos x="T6" y="T7"/>
                      </a:cxn>
                      <a:cxn ang="T36">
                        <a:pos x="T8" y="T9"/>
                      </a:cxn>
                      <a:cxn ang="T37">
                        <a:pos x="T10" y="T11"/>
                      </a:cxn>
                      <a:cxn ang="T38">
                        <a:pos x="T12" y="T13"/>
                      </a:cxn>
                      <a:cxn ang="T39">
                        <a:pos x="T14" y="T15"/>
                      </a:cxn>
                      <a:cxn ang="T40">
                        <a:pos x="T16" y="T17"/>
                      </a:cxn>
                      <a:cxn ang="T41">
                        <a:pos x="T18" y="T19"/>
                      </a:cxn>
                      <a:cxn ang="T42">
                        <a:pos x="T20" y="T21"/>
                      </a:cxn>
                      <a:cxn ang="T43">
                        <a:pos x="T22" y="T23"/>
                      </a:cxn>
                      <a:cxn ang="T44">
                        <a:pos x="T24" y="T25"/>
                      </a:cxn>
                      <a:cxn ang="T45">
                        <a:pos x="T26" y="T27"/>
                      </a:cxn>
                      <a:cxn ang="T46">
                        <a:pos x="T28" y="T29"/>
                      </a:cxn>
                      <a:cxn ang="T47">
                        <a:pos x="T30" y="T31"/>
                      </a:cxn>
                    </a:cxnLst>
                    <a:rect l="0" t="0" r="r" b="b"/>
                    <a:pathLst>
                      <a:path w="257" h="347">
                        <a:moveTo>
                          <a:pt x="243" y="347"/>
                        </a:moveTo>
                        <a:lnTo>
                          <a:pt x="233" y="301"/>
                        </a:lnTo>
                        <a:lnTo>
                          <a:pt x="217" y="288"/>
                        </a:lnTo>
                        <a:lnTo>
                          <a:pt x="215" y="269"/>
                        </a:lnTo>
                        <a:lnTo>
                          <a:pt x="209" y="254"/>
                        </a:lnTo>
                        <a:lnTo>
                          <a:pt x="209" y="229"/>
                        </a:lnTo>
                        <a:lnTo>
                          <a:pt x="207" y="214"/>
                        </a:lnTo>
                        <a:lnTo>
                          <a:pt x="228" y="202"/>
                        </a:lnTo>
                        <a:lnTo>
                          <a:pt x="257" y="197"/>
                        </a:lnTo>
                        <a:lnTo>
                          <a:pt x="257" y="136"/>
                        </a:lnTo>
                        <a:cubicBezTo>
                          <a:pt x="209" y="119"/>
                          <a:pt x="13" y="0"/>
                          <a:pt x="54" y="96"/>
                        </a:cubicBezTo>
                        <a:cubicBezTo>
                          <a:pt x="36" y="106"/>
                          <a:pt x="57" y="97"/>
                          <a:pt x="32" y="98"/>
                        </a:cubicBezTo>
                        <a:cubicBezTo>
                          <a:pt x="27" y="99"/>
                          <a:pt x="16" y="102"/>
                          <a:pt x="16" y="102"/>
                        </a:cubicBezTo>
                        <a:lnTo>
                          <a:pt x="0" y="149"/>
                        </a:lnTo>
                        <a:lnTo>
                          <a:pt x="93" y="346"/>
                        </a:lnTo>
                        <a:lnTo>
                          <a:pt x="243" y="347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hlink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81" name="Freeform 57">
                    <a:extLst>
                      <a:ext uri="{FF2B5EF4-FFF2-40B4-BE49-F238E27FC236}">
                        <a16:creationId xmlns:a16="http://schemas.microsoft.com/office/drawing/2014/main" id="{8D4BD24A-53B8-4BF3-88CC-17B9048894D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1476" y="611"/>
                    <a:ext cx="7" cy="12"/>
                  </a:xfrm>
                  <a:custGeom>
                    <a:avLst/>
                    <a:gdLst>
                      <a:gd name="T0" fmla="*/ 0 w 19"/>
                      <a:gd name="T1" fmla="*/ 0 h 37"/>
                      <a:gd name="T2" fmla="*/ 0 w 19"/>
                      <a:gd name="T3" fmla="*/ 0 h 37"/>
                      <a:gd name="T4" fmla="*/ 0 w 19"/>
                      <a:gd name="T5" fmla="*/ 0 h 37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19" h="37">
                        <a:moveTo>
                          <a:pt x="7" y="25"/>
                        </a:moveTo>
                        <a:cubicBezTo>
                          <a:pt x="0" y="4"/>
                          <a:pt x="12" y="0"/>
                          <a:pt x="19" y="21"/>
                        </a:cubicBezTo>
                        <a:cubicBezTo>
                          <a:pt x="14" y="37"/>
                          <a:pt x="18" y="36"/>
                          <a:pt x="7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82" name="Freeform 58">
                    <a:extLst>
                      <a:ext uri="{FF2B5EF4-FFF2-40B4-BE49-F238E27FC236}">
                        <a16:creationId xmlns:a16="http://schemas.microsoft.com/office/drawing/2014/main" id="{E3C3425B-96FC-403F-9953-D7ACFA85EA8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1467" y="497"/>
                    <a:ext cx="9" cy="7"/>
                  </a:xfrm>
                  <a:custGeom>
                    <a:avLst/>
                    <a:gdLst>
                      <a:gd name="T0" fmla="*/ 0 w 22"/>
                      <a:gd name="T1" fmla="*/ 0 h 20"/>
                      <a:gd name="T2" fmla="*/ 0 w 22"/>
                      <a:gd name="T3" fmla="*/ 0 h 20"/>
                      <a:gd name="T4" fmla="*/ 0 w 22"/>
                      <a:gd name="T5" fmla="*/ 0 h 20"/>
                      <a:gd name="T6" fmla="*/ 0 w 22"/>
                      <a:gd name="T7" fmla="*/ 0 h 20"/>
                      <a:gd name="T8" fmla="*/ 0 w 22"/>
                      <a:gd name="T9" fmla="*/ 0 h 20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22" h="20">
                        <a:moveTo>
                          <a:pt x="12" y="12"/>
                        </a:moveTo>
                        <a:cubicBezTo>
                          <a:pt x="13" y="8"/>
                          <a:pt x="12" y="0"/>
                          <a:pt x="16" y="0"/>
                        </a:cubicBezTo>
                        <a:cubicBezTo>
                          <a:pt x="20" y="0"/>
                          <a:pt x="22" y="8"/>
                          <a:pt x="20" y="12"/>
                        </a:cubicBezTo>
                        <a:cubicBezTo>
                          <a:pt x="18" y="16"/>
                          <a:pt x="12" y="17"/>
                          <a:pt x="8" y="20"/>
                        </a:cubicBezTo>
                        <a:cubicBezTo>
                          <a:pt x="3" y="5"/>
                          <a:pt x="0" y="6"/>
                          <a:pt x="12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83" name="Freeform 59">
                    <a:extLst>
                      <a:ext uri="{FF2B5EF4-FFF2-40B4-BE49-F238E27FC236}">
                        <a16:creationId xmlns:a16="http://schemas.microsoft.com/office/drawing/2014/main" id="{3C1B92EE-5397-4F5A-BBF6-69D0569F073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1072" y="357"/>
                    <a:ext cx="25" cy="10"/>
                  </a:xfrm>
                  <a:custGeom>
                    <a:avLst/>
                    <a:gdLst>
                      <a:gd name="T0" fmla="*/ 0 w 57"/>
                      <a:gd name="T1" fmla="*/ 0 h 30"/>
                      <a:gd name="T2" fmla="*/ 0 w 57"/>
                      <a:gd name="T3" fmla="*/ 0 h 30"/>
                      <a:gd name="T4" fmla="*/ 0 w 57"/>
                      <a:gd name="T5" fmla="*/ 0 h 30"/>
                      <a:gd name="T6" fmla="*/ 0 w 57"/>
                      <a:gd name="T7" fmla="*/ 0 h 3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57" h="30">
                        <a:moveTo>
                          <a:pt x="24" y="18"/>
                        </a:moveTo>
                        <a:cubicBezTo>
                          <a:pt x="0" y="10"/>
                          <a:pt x="9" y="0"/>
                          <a:pt x="32" y="6"/>
                        </a:cubicBezTo>
                        <a:cubicBezTo>
                          <a:pt x="46" y="15"/>
                          <a:pt x="57" y="23"/>
                          <a:pt x="36" y="30"/>
                        </a:cubicBezTo>
                        <a:cubicBezTo>
                          <a:pt x="21" y="25"/>
                          <a:pt x="24" y="30"/>
                          <a:pt x="24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84" name="Freeform 60">
                    <a:extLst>
                      <a:ext uri="{FF2B5EF4-FFF2-40B4-BE49-F238E27FC236}">
                        <a16:creationId xmlns:a16="http://schemas.microsoft.com/office/drawing/2014/main" id="{BDF9FDB1-F61B-4F76-8C7F-DA6CD49554B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1374" y="265"/>
                    <a:ext cx="295" cy="233"/>
                  </a:xfrm>
                  <a:custGeom>
                    <a:avLst/>
                    <a:gdLst>
                      <a:gd name="T0" fmla="*/ 0 w 693"/>
                      <a:gd name="T1" fmla="*/ 0 h 696"/>
                      <a:gd name="T2" fmla="*/ 0 w 693"/>
                      <a:gd name="T3" fmla="*/ 0 h 696"/>
                      <a:gd name="T4" fmla="*/ 0 w 693"/>
                      <a:gd name="T5" fmla="*/ 0 h 696"/>
                      <a:gd name="T6" fmla="*/ 0 w 693"/>
                      <a:gd name="T7" fmla="*/ 0 h 696"/>
                      <a:gd name="T8" fmla="*/ 0 w 693"/>
                      <a:gd name="T9" fmla="*/ 0 h 696"/>
                      <a:gd name="T10" fmla="*/ 0 w 693"/>
                      <a:gd name="T11" fmla="*/ 0 h 696"/>
                      <a:gd name="T12" fmla="*/ 0 w 693"/>
                      <a:gd name="T13" fmla="*/ 0 h 696"/>
                      <a:gd name="T14" fmla="*/ 0 w 693"/>
                      <a:gd name="T15" fmla="*/ 0 h 696"/>
                      <a:gd name="T16" fmla="*/ 0 w 693"/>
                      <a:gd name="T17" fmla="*/ 0 h 696"/>
                      <a:gd name="T18" fmla="*/ 0 w 693"/>
                      <a:gd name="T19" fmla="*/ 0 h 696"/>
                      <a:gd name="T20" fmla="*/ 0 w 693"/>
                      <a:gd name="T21" fmla="*/ 0 h 696"/>
                      <a:gd name="T22" fmla="*/ 0 w 693"/>
                      <a:gd name="T23" fmla="*/ 0 h 696"/>
                      <a:gd name="T24" fmla="*/ 0 w 693"/>
                      <a:gd name="T25" fmla="*/ 0 h 696"/>
                      <a:gd name="T26" fmla="*/ 0 w 693"/>
                      <a:gd name="T27" fmla="*/ 0 h 696"/>
                      <a:gd name="T28" fmla="*/ 0 w 693"/>
                      <a:gd name="T29" fmla="*/ 0 h 696"/>
                      <a:gd name="T30" fmla="*/ 0 w 693"/>
                      <a:gd name="T31" fmla="*/ 0 h 696"/>
                      <a:gd name="T32" fmla="*/ 0 w 693"/>
                      <a:gd name="T33" fmla="*/ 0 h 696"/>
                      <a:gd name="T34" fmla="*/ 0 w 693"/>
                      <a:gd name="T35" fmla="*/ 0 h 696"/>
                      <a:gd name="T36" fmla="*/ 0 w 693"/>
                      <a:gd name="T37" fmla="*/ 0 h 696"/>
                      <a:gd name="T38" fmla="*/ 0 w 693"/>
                      <a:gd name="T39" fmla="*/ 0 h 696"/>
                      <a:gd name="T40" fmla="*/ 0 w 693"/>
                      <a:gd name="T41" fmla="*/ 0 h 696"/>
                      <a:gd name="T42" fmla="*/ 0 w 693"/>
                      <a:gd name="T43" fmla="*/ 0 h 696"/>
                      <a:gd name="T44" fmla="*/ 0 w 693"/>
                      <a:gd name="T45" fmla="*/ 0 h 696"/>
                      <a:gd name="T46" fmla="*/ 0 w 693"/>
                      <a:gd name="T47" fmla="*/ 0 h 696"/>
                      <a:gd name="T48" fmla="*/ 0 w 693"/>
                      <a:gd name="T49" fmla="*/ 0 h 696"/>
                      <a:gd name="T50" fmla="*/ 0 w 693"/>
                      <a:gd name="T51" fmla="*/ 0 h 696"/>
                      <a:gd name="T52" fmla="*/ 0 w 693"/>
                      <a:gd name="T53" fmla="*/ 0 h 696"/>
                      <a:gd name="T54" fmla="*/ 0 w 693"/>
                      <a:gd name="T55" fmla="*/ 0 h 696"/>
                      <a:gd name="T56" fmla="*/ 0 w 693"/>
                      <a:gd name="T57" fmla="*/ 0 h 696"/>
                      <a:gd name="T58" fmla="*/ 0 w 693"/>
                      <a:gd name="T59" fmla="*/ 0 h 696"/>
                      <a:gd name="T60" fmla="*/ 0 w 693"/>
                      <a:gd name="T61" fmla="*/ 0 h 696"/>
                      <a:gd name="T62" fmla="*/ 0 w 693"/>
                      <a:gd name="T63" fmla="*/ 0 h 696"/>
                      <a:gd name="T64" fmla="*/ 0 w 693"/>
                      <a:gd name="T65" fmla="*/ 0 h 696"/>
                      <a:gd name="T66" fmla="*/ 0 w 693"/>
                      <a:gd name="T67" fmla="*/ 0 h 696"/>
                      <a:gd name="T68" fmla="*/ 0 w 693"/>
                      <a:gd name="T69" fmla="*/ 0 h 696"/>
                      <a:gd name="T70" fmla="*/ 0 w 693"/>
                      <a:gd name="T71" fmla="*/ 0 h 69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</a:gdLst>
                    <a:ahLst/>
                    <a:cxnLst>
                      <a:cxn ang="T72">
                        <a:pos x="T0" y="T1"/>
                      </a:cxn>
                      <a:cxn ang="T73">
                        <a:pos x="T2" y="T3"/>
                      </a:cxn>
                      <a:cxn ang="T74">
                        <a:pos x="T4" y="T5"/>
                      </a:cxn>
                      <a:cxn ang="T75">
                        <a:pos x="T6" y="T7"/>
                      </a:cxn>
                      <a:cxn ang="T76">
                        <a:pos x="T8" y="T9"/>
                      </a:cxn>
                      <a:cxn ang="T77">
                        <a:pos x="T10" y="T11"/>
                      </a:cxn>
                      <a:cxn ang="T78">
                        <a:pos x="T12" y="T13"/>
                      </a:cxn>
                      <a:cxn ang="T79">
                        <a:pos x="T14" y="T15"/>
                      </a:cxn>
                      <a:cxn ang="T80">
                        <a:pos x="T16" y="T17"/>
                      </a:cxn>
                      <a:cxn ang="T81">
                        <a:pos x="T18" y="T19"/>
                      </a:cxn>
                      <a:cxn ang="T82">
                        <a:pos x="T20" y="T21"/>
                      </a:cxn>
                      <a:cxn ang="T83">
                        <a:pos x="T22" y="T23"/>
                      </a:cxn>
                      <a:cxn ang="T84">
                        <a:pos x="T24" y="T25"/>
                      </a:cxn>
                      <a:cxn ang="T85">
                        <a:pos x="T26" y="T27"/>
                      </a:cxn>
                      <a:cxn ang="T86">
                        <a:pos x="T28" y="T29"/>
                      </a:cxn>
                      <a:cxn ang="T87">
                        <a:pos x="T30" y="T31"/>
                      </a:cxn>
                      <a:cxn ang="T88">
                        <a:pos x="T32" y="T33"/>
                      </a:cxn>
                      <a:cxn ang="T89">
                        <a:pos x="T34" y="T35"/>
                      </a:cxn>
                      <a:cxn ang="T90">
                        <a:pos x="T36" y="T37"/>
                      </a:cxn>
                      <a:cxn ang="T91">
                        <a:pos x="T38" y="T39"/>
                      </a:cxn>
                      <a:cxn ang="T92">
                        <a:pos x="T40" y="T41"/>
                      </a:cxn>
                      <a:cxn ang="T93">
                        <a:pos x="T42" y="T43"/>
                      </a:cxn>
                      <a:cxn ang="T94">
                        <a:pos x="T44" y="T45"/>
                      </a:cxn>
                      <a:cxn ang="T95">
                        <a:pos x="T46" y="T47"/>
                      </a:cxn>
                      <a:cxn ang="T96">
                        <a:pos x="T48" y="T49"/>
                      </a:cxn>
                      <a:cxn ang="T97">
                        <a:pos x="T50" y="T51"/>
                      </a:cxn>
                      <a:cxn ang="T98">
                        <a:pos x="T52" y="T53"/>
                      </a:cxn>
                      <a:cxn ang="T99">
                        <a:pos x="T54" y="T55"/>
                      </a:cxn>
                      <a:cxn ang="T100">
                        <a:pos x="T56" y="T57"/>
                      </a:cxn>
                      <a:cxn ang="T101">
                        <a:pos x="T58" y="T59"/>
                      </a:cxn>
                      <a:cxn ang="T102">
                        <a:pos x="T60" y="T61"/>
                      </a:cxn>
                      <a:cxn ang="T103">
                        <a:pos x="T62" y="T63"/>
                      </a:cxn>
                      <a:cxn ang="T104">
                        <a:pos x="T64" y="T65"/>
                      </a:cxn>
                      <a:cxn ang="T105">
                        <a:pos x="T66" y="T67"/>
                      </a:cxn>
                      <a:cxn ang="T106">
                        <a:pos x="T68" y="T69"/>
                      </a:cxn>
                      <a:cxn ang="T107">
                        <a:pos x="T70" y="T71"/>
                      </a:cxn>
                    </a:cxnLst>
                    <a:rect l="0" t="0" r="r" b="b"/>
                    <a:pathLst>
                      <a:path w="693" h="696">
                        <a:moveTo>
                          <a:pt x="541" y="460"/>
                        </a:moveTo>
                        <a:lnTo>
                          <a:pt x="473" y="464"/>
                        </a:lnTo>
                        <a:lnTo>
                          <a:pt x="441" y="452"/>
                        </a:lnTo>
                        <a:lnTo>
                          <a:pt x="393" y="452"/>
                        </a:lnTo>
                        <a:cubicBezTo>
                          <a:pt x="365" y="448"/>
                          <a:pt x="360" y="444"/>
                          <a:pt x="337" y="436"/>
                        </a:cubicBezTo>
                        <a:cubicBezTo>
                          <a:pt x="336" y="432"/>
                          <a:pt x="330" y="413"/>
                          <a:pt x="325" y="412"/>
                        </a:cubicBezTo>
                        <a:cubicBezTo>
                          <a:pt x="317" y="411"/>
                          <a:pt x="301" y="420"/>
                          <a:pt x="301" y="420"/>
                        </a:cubicBezTo>
                        <a:cubicBezTo>
                          <a:pt x="289" y="412"/>
                          <a:pt x="277" y="408"/>
                          <a:pt x="265" y="400"/>
                        </a:cubicBezTo>
                        <a:cubicBezTo>
                          <a:pt x="252" y="380"/>
                          <a:pt x="256" y="356"/>
                          <a:pt x="233" y="348"/>
                        </a:cubicBezTo>
                        <a:cubicBezTo>
                          <a:pt x="217" y="372"/>
                          <a:pt x="221" y="392"/>
                          <a:pt x="237" y="416"/>
                        </a:cubicBezTo>
                        <a:cubicBezTo>
                          <a:pt x="234" y="428"/>
                          <a:pt x="228" y="445"/>
                          <a:pt x="237" y="444"/>
                        </a:cubicBezTo>
                        <a:cubicBezTo>
                          <a:pt x="247" y="443"/>
                          <a:pt x="261" y="428"/>
                          <a:pt x="261" y="428"/>
                        </a:cubicBezTo>
                        <a:cubicBezTo>
                          <a:pt x="258" y="450"/>
                          <a:pt x="243" y="475"/>
                          <a:pt x="269" y="484"/>
                        </a:cubicBezTo>
                        <a:cubicBezTo>
                          <a:pt x="277" y="479"/>
                          <a:pt x="288" y="476"/>
                          <a:pt x="293" y="468"/>
                        </a:cubicBezTo>
                        <a:cubicBezTo>
                          <a:pt x="302" y="454"/>
                          <a:pt x="303" y="446"/>
                          <a:pt x="317" y="436"/>
                        </a:cubicBezTo>
                        <a:cubicBezTo>
                          <a:pt x="315" y="448"/>
                          <a:pt x="306" y="467"/>
                          <a:pt x="321" y="476"/>
                        </a:cubicBezTo>
                        <a:cubicBezTo>
                          <a:pt x="328" y="480"/>
                          <a:pt x="345" y="484"/>
                          <a:pt x="345" y="484"/>
                        </a:cubicBezTo>
                        <a:cubicBezTo>
                          <a:pt x="382" y="472"/>
                          <a:pt x="347" y="527"/>
                          <a:pt x="333" y="536"/>
                        </a:cubicBezTo>
                        <a:cubicBezTo>
                          <a:pt x="330" y="540"/>
                          <a:pt x="329" y="545"/>
                          <a:pt x="325" y="548"/>
                        </a:cubicBezTo>
                        <a:cubicBezTo>
                          <a:pt x="322" y="551"/>
                          <a:pt x="316" y="549"/>
                          <a:pt x="313" y="552"/>
                        </a:cubicBezTo>
                        <a:cubicBezTo>
                          <a:pt x="300" y="565"/>
                          <a:pt x="320" y="575"/>
                          <a:pt x="293" y="584"/>
                        </a:cubicBezTo>
                        <a:cubicBezTo>
                          <a:pt x="286" y="595"/>
                          <a:pt x="272" y="610"/>
                          <a:pt x="261" y="616"/>
                        </a:cubicBezTo>
                        <a:cubicBezTo>
                          <a:pt x="254" y="620"/>
                          <a:pt x="245" y="621"/>
                          <a:pt x="237" y="624"/>
                        </a:cubicBezTo>
                        <a:cubicBezTo>
                          <a:pt x="233" y="625"/>
                          <a:pt x="225" y="628"/>
                          <a:pt x="225" y="628"/>
                        </a:cubicBezTo>
                        <a:cubicBezTo>
                          <a:pt x="215" y="659"/>
                          <a:pt x="212" y="652"/>
                          <a:pt x="173" y="656"/>
                        </a:cubicBezTo>
                        <a:cubicBezTo>
                          <a:pt x="140" y="667"/>
                          <a:pt x="132" y="687"/>
                          <a:pt x="97" y="696"/>
                        </a:cubicBezTo>
                        <a:cubicBezTo>
                          <a:pt x="77" y="691"/>
                          <a:pt x="75" y="687"/>
                          <a:pt x="81" y="668"/>
                        </a:cubicBezTo>
                        <a:cubicBezTo>
                          <a:pt x="77" y="646"/>
                          <a:pt x="72" y="639"/>
                          <a:pt x="77" y="616"/>
                        </a:cubicBezTo>
                        <a:cubicBezTo>
                          <a:pt x="73" y="598"/>
                          <a:pt x="71" y="587"/>
                          <a:pt x="61" y="572"/>
                        </a:cubicBezTo>
                        <a:cubicBezTo>
                          <a:pt x="58" y="551"/>
                          <a:pt x="51" y="543"/>
                          <a:pt x="45" y="524"/>
                        </a:cubicBezTo>
                        <a:cubicBezTo>
                          <a:pt x="52" y="502"/>
                          <a:pt x="58" y="496"/>
                          <a:pt x="49" y="472"/>
                        </a:cubicBezTo>
                        <a:cubicBezTo>
                          <a:pt x="46" y="463"/>
                          <a:pt x="33" y="448"/>
                          <a:pt x="33" y="448"/>
                        </a:cubicBezTo>
                        <a:cubicBezTo>
                          <a:pt x="42" y="422"/>
                          <a:pt x="42" y="408"/>
                          <a:pt x="33" y="380"/>
                        </a:cubicBezTo>
                        <a:cubicBezTo>
                          <a:pt x="49" y="369"/>
                          <a:pt x="48" y="362"/>
                          <a:pt x="53" y="344"/>
                        </a:cubicBezTo>
                        <a:cubicBezTo>
                          <a:pt x="47" y="327"/>
                          <a:pt x="49" y="308"/>
                          <a:pt x="33" y="332"/>
                        </a:cubicBezTo>
                        <a:cubicBezTo>
                          <a:pt x="40" y="353"/>
                          <a:pt x="29" y="374"/>
                          <a:pt x="17" y="392"/>
                        </a:cubicBezTo>
                        <a:cubicBezTo>
                          <a:pt x="6" y="360"/>
                          <a:pt x="10" y="340"/>
                          <a:pt x="13" y="304"/>
                        </a:cubicBezTo>
                        <a:cubicBezTo>
                          <a:pt x="44" y="314"/>
                          <a:pt x="54" y="289"/>
                          <a:pt x="81" y="280"/>
                        </a:cubicBezTo>
                        <a:cubicBezTo>
                          <a:pt x="94" y="261"/>
                          <a:pt x="85" y="242"/>
                          <a:pt x="105" y="228"/>
                        </a:cubicBezTo>
                        <a:cubicBezTo>
                          <a:pt x="108" y="220"/>
                          <a:pt x="110" y="212"/>
                          <a:pt x="113" y="204"/>
                        </a:cubicBezTo>
                        <a:cubicBezTo>
                          <a:pt x="116" y="196"/>
                          <a:pt x="89" y="196"/>
                          <a:pt x="89" y="196"/>
                        </a:cubicBezTo>
                        <a:cubicBezTo>
                          <a:pt x="81" y="221"/>
                          <a:pt x="58" y="211"/>
                          <a:pt x="37" y="204"/>
                        </a:cubicBezTo>
                        <a:cubicBezTo>
                          <a:pt x="33" y="207"/>
                          <a:pt x="30" y="213"/>
                          <a:pt x="25" y="212"/>
                        </a:cubicBezTo>
                        <a:cubicBezTo>
                          <a:pt x="16" y="210"/>
                          <a:pt x="1" y="196"/>
                          <a:pt x="1" y="196"/>
                        </a:cubicBezTo>
                        <a:cubicBezTo>
                          <a:pt x="4" y="186"/>
                          <a:pt x="4" y="174"/>
                          <a:pt x="9" y="164"/>
                        </a:cubicBezTo>
                        <a:cubicBezTo>
                          <a:pt x="13" y="155"/>
                          <a:pt x="25" y="140"/>
                          <a:pt x="25" y="140"/>
                        </a:cubicBezTo>
                        <a:cubicBezTo>
                          <a:pt x="0" y="132"/>
                          <a:pt x="25" y="128"/>
                          <a:pt x="37" y="124"/>
                        </a:cubicBezTo>
                        <a:cubicBezTo>
                          <a:pt x="58" y="131"/>
                          <a:pt x="75" y="116"/>
                          <a:pt x="97" y="112"/>
                        </a:cubicBezTo>
                        <a:cubicBezTo>
                          <a:pt x="135" y="87"/>
                          <a:pt x="159" y="122"/>
                          <a:pt x="197" y="132"/>
                        </a:cubicBezTo>
                        <a:cubicBezTo>
                          <a:pt x="205" y="129"/>
                          <a:pt x="213" y="127"/>
                          <a:pt x="221" y="124"/>
                        </a:cubicBezTo>
                        <a:cubicBezTo>
                          <a:pt x="225" y="123"/>
                          <a:pt x="226" y="147"/>
                          <a:pt x="233" y="120"/>
                        </a:cubicBezTo>
                        <a:lnTo>
                          <a:pt x="229" y="64"/>
                        </a:lnTo>
                        <a:lnTo>
                          <a:pt x="209" y="40"/>
                        </a:lnTo>
                        <a:cubicBezTo>
                          <a:pt x="243" y="21"/>
                          <a:pt x="240" y="21"/>
                          <a:pt x="261" y="0"/>
                        </a:cubicBezTo>
                        <a:cubicBezTo>
                          <a:pt x="297" y="16"/>
                          <a:pt x="333" y="32"/>
                          <a:pt x="369" y="48"/>
                        </a:cubicBezTo>
                        <a:cubicBezTo>
                          <a:pt x="373" y="50"/>
                          <a:pt x="361" y="44"/>
                          <a:pt x="357" y="44"/>
                        </a:cubicBezTo>
                        <a:cubicBezTo>
                          <a:pt x="349" y="45"/>
                          <a:pt x="333" y="52"/>
                          <a:pt x="333" y="52"/>
                        </a:cubicBezTo>
                        <a:cubicBezTo>
                          <a:pt x="322" y="68"/>
                          <a:pt x="318" y="71"/>
                          <a:pt x="329" y="88"/>
                        </a:cubicBezTo>
                        <a:cubicBezTo>
                          <a:pt x="308" y="119"/>
                          <a:pt x="323" y="118"/>
                          <a:pt x="333" y="148"/>
                        </a:cubicBezTo>
                        <a:cubicBezTo>
                          <a:pt x="320" y="157"/>
                          <a:pt x="314" y="167"/>
                          <a:pt x="301" y="176"/>
                        </a:cubicBezTo>
                        <a:cubicBezTo>
                          <a:pt x="306" y="213"/>
                          <a:pt x="303" y="213"/>
                          <a:pt x="337" y="220"/>
                        </a:cubicBezTo>
                        <a:cubicBezTo>
                          <a:pt x="358" y="216"/>
                          <a:pt x="368" y="214"/>
                          <a:pt x="361" y="192"/>
                        </a:cubicBezTo>
                        <a:cubicBezTo>
                          <a:pt x="362" y="177"/>
                          <a:pt x="362" y="162"/>
                          <a:pt x="365" y="148"/>
                        </a:cubicBezTo>
                        <a:cubicBezTo>
                          <a:pt x="366" y="143"/>
                          <a:pt x="369" y="133"/>
                          <a:pt x="373" y="136"/>
                        </a:cubicBezTo>
                        <a:cubicBezTo>
                          <a:pt x="379" y="140"/>
                          <a:pt x="376" y="149"/>
                          <a:pt x="377" y="156"/>
                        </a:cubicBezTo>
                        <a:cubicBezTo>
                          <a:pt x="404" y="147"/>
                          <a:pt x="409" y="116"/>
                          <a:pt x="417" y="92"/>
                        </a:cubicBezTo>
                        <a:cubicBezTo>
                          <a:pt x="422" y="76"/>
                          <a:pt x="453" y="74"/>
                          <a:pt x="465" y="72"/>
                        </a:cubicBezTo>
                        <a:cubicBezTo>
                          <a:pt x="472" y="92"/>
                          <a:pt x="477" y="93"/>
                          <a:pt x="497" y="88"/>
                        </a:cubicBezTo>
                        <a:cubicBezTo>
                          <a:pt x="512" y="78"/>
                          <a:pt x="515" y="74"/>
                          <a:pt x="509" y="56"/>
                        </a:cubicBezTo>
                        <a:cubicBezTo>
                          <a:pt x="523" y="46"/>
                          <a:pt x="517" y="46"/>
                          <a:pt x="529" y="52"/>
                        </a:cubicBezTo>
                        <a:lnTo>
                          <a:pt x="693" y="72"/>
                        </a:lnTo>
                        <a:lnTo>
                          <a:pt x="541" y="460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85" name="Freeform 61">
                    <a:extLst>
                      <a:ext uri="{FF2B5EF4-FFF2-40B4-BE49-F238E27FC236}">
                        <a16:creationId xmlns:a16="http://schemas.microsoft.com/office/drawing/2014/main" id="{08C79862-BAE2-4A1E-B7C9-2791C6C95C4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1173" y="247"/>
                    <a:ext cx="591" cy="95"/>
                  </a:xfrm>
                  <a:custGeom>
                    <a:avLst/>
                    <a:gdLst>
                      <a:gd name="T0" fmla="*/ 1 w 931"/>
                      <a:gd name="T1" fmla="*/ 0 h 149"/>
                      <a:gd name="T2" fmla="*/ 1 w 931"/>
                      <a:gd name="T3" fmla="*/ 1 h 149"/>
                      <a:gd name="T4" fmla="*/ 1 w 931"/>
                      <a:gd name="T5" fmla="*/ 1 h 149"/>
                      <a:gd name="T6" fmla="*/ 1 w 931"/>
                      <a:gd name="T7" fmla="*/ 1 h 149"/>
                      <a:gd name="T8" fmla="*/ 1 w 931"/>
                      <a:gd name="T9" fmla="*/ 1 h 149"/>
                      <a:gd name="T10" fmla="*/ 0 w 931"/>
                      <a:gd name="T11" fmla="*/ 1 h 149"/>
                      <a:gd name="T12" fmla="*/ 1 w 931"/>
                      <a:gd name="T13" fmla="*/ 1 h 149"/>
                      <a:gd name="T14" fmla="*/ 1 w 931"/>
                      <a:gd name="T15" fmla="*/ 1 h 149"/>
                      <a:gd name="T16" fmla="*/ 1 w 931"/>
                      <a:gd name="T17" fmla="*/ 1 h 149"/>
                      <a:gd name="T18" fmla="*/ 1 w 931"/>
                      <a:gd name="T19" fmla="*/ 1 h 149"/>
                      <a:gd name="T20" fmla="*/ 1 w 931"/>
                      <a:gd name="T21" fmla="*/ 1 h 149"/>
                      <a:gd name="T22" fmla="*/ 1 w 931"/>
                      <a:gd name="T23" fmla="*/ 1 h 149"/>
                      <a:gd name="T24" fmla="*/ 1 w 931"/>
                      <a:gd name="T25" fmla="*/ 1 h 149"/>
                      <a:gd name="T26" fmla="*/ 1 w 931"/>
                      <a:gd name="T27" fmla="*/ 1 h 149"/>
                      <a:gd name="T28" fmla="*/ 1 w 931"/>
                      <a:gd name="T29" fmla="*/ 1 h 149"/>
                      <a:gd name="T30" fmla="*/ 1 w 931"/>
                      <a:gd name="T31" fmla="*/ 1 h 149"/>
                      <a:gd name="T32" fmla="*/ 1 w 931"/>
                      <a:gd name="T33" fmla="*/ 1 h 149"/>
                      <a:gd name="T34" fmla="*/ 1 w 931"/>
                      <a:gd name="T35" fmla="*/ 1 h 149"/>
                      <a:gd name="T36" fmla="*/ 1 w 931"/>
                      <a:gd name="T37" fmla="*/ 1 h 149"/>
                      <a:gd name="T38" fmla="*/ 1 w 931"/>
                      <a:gd name="T39" fmla="*/ 1 h 149"/>
                      <a:gd name="T40" fmla="*/ 1 w 931"/>
                      <a:gd name="T41" fmla="*/ 1 h 149"/>
                      <a:gd name="T42" fmla="*/ 1 w 931"/>
                      <a:gd name="T43" fmla="*/ 1 h 149"/>
                      <a:gd name="T44" fmla="*/ 1 w 931"/>
                      <a:gd name="T45" fmla="*/ 1 h 149"/>
                      <a:gd name="T46" fmla="*/ 1 w 931"/>
                      <a:gd name="T47" fmla="*/ 1 h 149"/>
                      <a:gd name="T48" fmla="*/ 1 w 931"/>
                      <a:gd name="T49" fmla="*/ 1 h 149"/>
                      <a:gd name="T50" fmla="*/ 1 w 931"/>
                      <a:gd name="T51" fmla="*/ 1 h 149"/>
                      <a:gd name="T52" fmla="*/ 1 w 931"/>
                      <a:gd name="T53" fmla="*/ 1 h 149"/>
                      <a:gd name="T54" fmla="*/ 1 w 931"/>
                      <a:gd name="T55" fmla="*/ 1 h 149"/>
                      <a:gd name="T56" fmla="*/ 1 w 931"/>
                      <a:gd name="T57" fmla="*/ 1 h 149"/>
                      <a:gd name="T58" fmla="*/ 1 w 931"/>
                      <a:gd name="T59" fmla="*/ 1 h 149"/>
                      <a:gd name="T60" fmla="*/ 1 w 931"/>
                      <a:gd name="T61" fmla="*/ 1 h 149"/>
                      <a:gd name="T62" fmla="*/ 1 w 931"/>
                      <a:gd name="T63" fmla="*/ 1 h 149"/>
                      <a:gd name="T64" fmla="*/ 1 w 931"/>
                      <a:gd name="T65" fmla="*/ 1 h 149"/>
                      <a:gd name="T66" fmla="*/ 1 w 931"/>
                      <a:gd name="T67" fmla="*/ 1 h 149"/>
                      <a:gd name="T68" fmla="*/ 1 w 931"/>
                      <a:gd name="T69" fmla="*/ 1 h 149"/>
                      <a:gd name="T70" fmla="*/ 1 w 931"/>
                      <a:gd name="T71" fmla="*/ 1 h 149"/>
                      <a:gd name="T72" fmla="*/ 1 w 931"/>
                      <a:gd name="T73" fmla="*/ 1 h 149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</a:gdLst>
                    <a:ahLst/>
                    <a:cxnLst>
                      <a:cxn ang="T74">
                        <a:pos x="T0" y="T1"/>
                      </a:cxn>
                      <a:cxn ang="T75">
                        <a:pos x="T2" y="T3"/>
                      </a:cxn>
                      <a:cxn ang="T76">
                        <a:pos x="T4" y="T5"/>
                      </a:cxn>
                      <a:cxn ang="T77">
                        <a:pos x="T6" y="T7"/>
                      </a:cxn>
                      <a:cxn ang="T78">
                        <a:pos x="T8" y="T9"/>
                      </a:cxn>
                      <a:cxn ang="T79">
                        <a:pos x="T10" y="T11"/>
                      </a:cxn>
                      <a:cxn ang="T80">
                        <a:pos x="T12" y="T13"/>
                      </a:cxn>
                      <a:cxn ang="T81">
                        <a:pos x="T14" y="T15"/>
                      </a:cxn>
                      <a:cxn ang="T82">
                        <a:pos x="T16" y="T17"/>
                      </a:cxn>
                      <a:cxn ang="T83">
                        <a:pos x="T18" y="T19"/>
                      </a:cxn>
                      <a:cxn ang="T84">
                        <a:pos x="T20" y="T21"/>
                      </a:cxn>
                      <a:cxn ang="T85">
                        <a:pos x="T22" y="T23"/>
                      </a:cxn>
                      <a:cxn ang="T86">
                        <a:pos x="T24" y="T25"/>
                      </a:cxn>
                      <a:cxn ang="T87">
                        <a:pos x="T26" y="T27"/>
                      </a:cxn>
                      <a:cxn ang="T88">
                        <a:pos x="T28" y="T29"/>
                      </a:cxn>
                      <a:cxn ang="T89">
                        <a:pos x="T30" y="T31"/>
                      </a:cxn>
                      <a:cxn ang="T90">
                        <a:pos x="T32" y="T33"/>
                      </a:cxn>
                      <a:cxn ang="T91">
                        <a:pos x="T34" y="T35"/>
                      </a:cxn>
                      <a:cxn ang="T92">
                        <a:pos x="T36" y="T37"/>
                      </a:cxn>
                      <a:cxn ang="T93">
                        <a:pos x="T38" y="T39"/>
                      </a:cxn>
                      <a:cxn ang="T94">
                        <a:pos x="T40" y="T41"/>
                      </a:cxn>
                      <a:cxn ang="T95">
                        <a:pos x="T42" y="T43"/>
                      </a:cxn>
                      <a:cxn ang="T96">
                        <a:pos x="T44" y="T45"/>
                      </a:cxn>
                      <a:cxn ang="T97">
                        <a:pos x="T46" y="T47"/>
                      </a:cxn>
                      <a:cxn ang="T98">
                        <a:pos x="T48" y="T49"/>
                      </a:cxn>
                      <a:cxn ang="T99">
                        <a:pos x="T50" y="T51"/>
                      </a:cxn>
                      <a:cxn ang="T100">
                        <a:pos x="T52" y="T53"/>
                      </a:cxn>
                      <a:cxn ang="T101">
                        <a:pos x="T54" y="T55"/>
                      </a:cxn>
                      <a:cxn ang="T102">
                        <a:pos x="T56" y="T57"/>
                      </a:cxn>
                      <a:cxn ang="T103">
                        <a:pos x="T58" y="T59"/>
                      </a:cxn>
                      <a:cxn ang="T104">
                        <a:pos x="T60" y="T61"/>
                      </a:cxn>
                      <a:cxn ang="T105">
                        <a:pos x="T62" y="T63"/>
                      </a:cxn>
                      <a:cxn ang="T106">
                        <a:pos x="T64" y="T65"/>
                      </a:cxn>
                      <a:cxn ang="T107">
                        <a:pos x="T66" y="T67"/>
                      </a:cxn>
                      <a:cxn ang="T108">
                        <a:pos x="T68" y="T69"/>
                      </a:cxn>
                      <a:cxn ang="T109">
                        <a:pos x="T70" y="T71"/>
                      </a:cxn>
                      <a:cxn ang="T110">
                        <a:pos x="T72" y="T73"/>
                      </a:cxn>
                    </a:cxnLst>
                    <a:rect l="0" t="0" r="r" b="b"/>
                    <a:pathLst>
                      <a:path w="931" h="149">
                        <a:moveTo>
                          <a:pt x="794" y="84"/>
                        </a:moveTo>
                        <a:cubicBezTo>
                          <a:pt x="813" y="72"/>
                          <a:pt x="931" y="14"/>
                          <a:pt x="825" y="0"/>
                        </a:cubicBezTo>
                        <a:lnTo>
                          <a:pt x="159" y="0"/>
                        </a:lnTo>
                        <a:cubicBezTo>
                          <a:pt x="149" y="12"/>
                          <a:pt x="162" y="18"/>
                          <a:pt x="143" y="29"/>
                        </a:cubicBezTo>
                        <a:cubicBezTo>
                          <a:pt x="130" y="44"/>
                          <a:pt x="133" y="39"/>
                          <a:pt x="116" y="48"/>
                        </a:cubicBezTo>
                        <a:cubicBezTo>
                          <a:pt x="108" y="46"/>
                          <a:pt x="100" y="44"/>
                          <a:pt x="91" y="42"/>
                        </a:cubicBezTo>
                        <a:cubicBezTo>
                          <a:pt x="89" y="41"/>
                          <a:pt x="83" y="40"/>
                          <a:pt x="83" y="40"/>
                        </a:cubicBezTo>
                        <a:cubicBezTo>
                          <a:pt x="76" y="40"/>
                          <a:pt x="68" y="39"/>
                          <a:pt x="62" y="42"/>
                        </a:cubicBezTo>
                        <a:cubicBezTo>
                          <a:pt x="54" y="45"/>
                          <a:pt x="46" y="61"/>
                          <a:pt x="38" y="67"/>
                        </a:cubicBezTo>
                        <a:cubicBezTo>
                          <a:pt x="32" y="71"/>
                          <a:pt x="27" y="74"/>
                          <a:pt x="22" y="77"/>
                        </a:cubicBezTo>
                        <a:cubicBezTo>
                          <a:pt x="16" y="81"/>
                          <a:pt x="5" y="86"/>
                          <a:pt x="5" y="86"/>
                        </a:cubicBezTo>
                        <a:cubicBezTo>
                          <a:pt x="9" y="95"/>
                          <a:pt x="7" y="97"/>
                          <a:pt x="0" y="105"/>
                        </a:cubicBezTo>
                        <a:cubicBezTo>
                          <a:pt x="17" y="107"/>
                          <a:pt x="22" y="107"/>
                          <a:pt x="16" y="120"/>
                        </a:cubicBezTo>
                        <a:cubicBezTo>
                          <a:pt x="27" y="122"/>
                          <a:pt x="48" y="116"/>
                          <a:pt x="59" y="115"/>
                        </a:cubicBezTo>
                        <a:cubicBezTo>
                          <a:pt x="71" y="112"/>
                          <a:pt x="73" y="117"/>
                          <a:pt x="83" y="111"/>
                        </a:cubicBezTo>
                        <a:cubicBezTo>
                          <a:pt x="89" y="96"/>
                          <a:pt x="83" y="100"/>
                          <a:pt x="97" y="96"/>
                        </a:cubicBezTo>
                        <a:cubicBezTo>
                          <a:pt x="100" y="94"/>
                          <a:pt x="103" y="93"/>
                          <a:pt x="105" y="90"/>
                        </a:cubicBezTo>
                        <a:cubicBezTo>
                          <a:pt x="106" y="88"/>
                          <a:pt x="106" y="85"/>
                          <a:pt x="108" y="84"/>
                        </a:cubicBezTo>
                        <a:cubicBezTo>
                          <a:pt x="112" y="80"/>
                          <a:pt x="140" y="69"/>
                          <a:pt x="148" y="67"/>
                        </a:cubicBezTo>
                        <a:cubicBezTo>
                          <a:pt x="160" y="52"/>
                          <a:pt x="153" y="56"/>
                          <a:pt x="167" y="52"/>
                        </a:cubicBezTo>
                        <a:cubicBezTo>
                          <a:pt x="178" y="55"/>
                          <a:pt x="179" y="62"/>
                          <a:pt x="191" y="58"/>
                        </a:cubicBezTo>
                        <a:cubicBezTo>
                          <a:pt x="199" y="52"/>
                          <a:pt x="206" y="51"/>
                          <a:pt x="215" y="46"/>
                        </a:cubicBezTo>
                        <a:cubicBezTo>
                          <a:pt x="226" y="58"/>
                          <a:pt x="217" y="46"/>
                          <a:pt x="223" y="69"/>
                        </a:cubicBezTo>
                        <a:cubicBezTo>
                          <a:pt x="226" y="79"/>
                          <a:pt x="233" y="85"/>
                          <a:pt x="237" y="94"/>
                        </a:cubicBezTo>
                        <a:cubicBezTo>
                          <a:pt x="227" y="100"/>
                          <a:pt x="229" y="104"/>
                          <a:pt x="218" y="107"/>
                        </a:cubicBezTo>
                        <a:cubicBezTo>
                          <a:pt x="207" y="120"/>
                          <a:pt x="203" y="113"/>
                          <a:pt x="188" y="109"/>
                        </a:cubicBezTo>
                        <a:cubicBezTo>
                          <a:pt x="191" y="117"/>
                          <a:pt x="200" y="127"/>
                          <a:pt x="210" y="132"/>
                        </a:cubicBezTo>
                        <a:cubicBezTo>
                          <a:pt x="218" y="114"/>
                          <a:pt x="211" y="122"/>
                          <a:pt x="231" y="113"/>
                        </a:cubicBezTo>
                        <a:cubicBezTo>
                          <a:pt x="237" y="111"/>
                          <a:pt x="248" y="105"/>
                          <a:pt x="248" y="105"/>
                        </a:cubicBezTo>
                        <a:cubicBezTo>
                          <a:pt x="248" y="100"/>
                          <a:pt x="246" y="94"/>
                          <a:pt x="250" y="90"/>
                        </a:cubicBezTo>
                        <a:cubicBezTo>
                          <a:pt x="253" y="88"/>
                          <a:pt x="254" y="96"/>
                          <a:pt x="258" y="96"/>
                        </a:cubicBezTo>
                        <a:cubicBezTo>
                          <a:pt x="262" y="97"/>
                          <a:pt x="264" y="94"/>
                          <a:pt x="266" y="92"/>
                        </a:cubicBezTo>
                        <a:cubicBezTo>
                          <a:pt x="262" y="82"/>
                          <a:pt x="252" y="77"/>
                          <a:pt x="248" y="67"/>
                        </a:cubicBezTo>
                        <a:cubicBezTo>
                          <a:pt x="250" y="63"/>
                          <a:pt x="255" y="58"/>
                          <a:pt x="253" y="54"/>
                        </a:cubicBezTo>
                        <a:cubicBezTo>
                          <a:pt x="251" y="50"/>
                          <a:pt x="248" y="42"/>
                          <a:pt x="248" y="42"/>
                        </a:cubicBezTo>
                        <a:cubicBezTo>
                          <a:pt x="256" y="32"/>
                          <a:pt x="259" y="35"/>
                          <a:pt x="266" y="44"/>
                        </a:cubicBezTo>
                        <a:cubicBezTo>
                          <a:pt x="270" y="56"/>
                          <a:pt x="276" y="61"/>
                          <a:pt x="285" y="71"/>
                        </a:cubicBezTo>
                        <a:cubicBezTo>
                          <a:pt x="281" y="81"/>
                          <a:pt x="289" y="82"/>
                          <a:pt x="277" y="88"/>
                        </a:cubicBezTo>
                        <a:cubicBezTo>
                          <a:pt x="262" y="106"/>
                          <a:pt x="278" y="83"/>
                          <a:pt x="274" y="101"/>
                        </a:cubicBezTo>
                        <a:cubicBezTo>
                          <a:pt x="274" y="105"/>
                          <a:pt x="268" y="109"/>
                          <a:pt x="266" y="113"/>
                        </a:cubicBezTo>
                        <a:cubicBezTo>
                          <a:pt x="270" y="122"/>
                          <a:pt x="268" y="125"/>
                          <a:pt x="261" y="132"/>
                        </a:cubicBezTo>
                        <a:cubicBezTo>
                          <a:pt x="268" y="149"/>
                          <a:pt x="282" y="134"/>
                          <a:pt x="296" y="130"/>
                        </a:cubicBezTo>
                        <a:cubicBezTo>
                          <a:pt x="299" y="122"/>
                          <a:pt x="295" y="119"/>
                          <a:pt x="299" y="111"/>
                        </a:cubicBezTo>
                        <a:cubicBezTo>
                          <a:pt x="296" y="105"/>
                          <a:pt x="288" y="97"/>
                          <a:pt x="299" y="92"/>
                        </a:cubicBezTo>
                        <a:cubicBezTo>
                          <a:pt x="303" y="90"/>
                          <a:pt x="315" y="88"/>
                          <a:pt x="315" y="88"/>
                        </a:cubicBezTo>
                        <a:cubicBezTo>
                          <a:pt x="326" y="91"/>
                          <a:pt x="325" y="95"/>
                          <a:pt x="331" y="103"/>
                        </a:cubicBezTo>
                        <a:cubicBezTo>
                          <a:pt x="339" y="84"/>
                          <a:pt x="331" y="90"/>
                          <a:pt x="361" y="92"/>
                        </a:cubicBezTo>
                        <a:cubicBezTo>
                          <a:pt x="355" y="76"/>
                          <a:pt x="365" y="76"/>
                          <a:pt x="382" y="73"/>
                        </a:cubicBezTo>
                        <a:cubicBezTo>
                          <a:pt x="383" y="71"/>
                          <a:pt x="387" y="57"/>
                          <a:pt x="393" y="54"/>
                        </a:cubicBezTo>
                        <a:cubicBezTo>
                          <a:pt x="398" y="52"/>
                          <a:pt x="409" y="50"/>
                          <a:pt x="409" y="50"/>
                        </a:cubicBezTo>
                        <a:cubicBezTo>
                          <a:pt x="430" y="54"/>
                          <a:pt x="413" y="58"/>
                          <a:pt x="431" y="63"/>
                        </a:cubicBezTo>
                        <a:cubicBezTo>
                          <a:pt x="433" y="61"/>
                          <a:pt x="435" y="57"/>
                          <a:pt x="439" y="56"/>
                        </a:cubicBezTo>
                        <a:cubicBezTo>
                          <a:pt x="445" y="55"/>
                          <a:pt x="452" y="61"/>
                          <a:pt x="457" y="58"/>
                        </a:cubicBezTo>
                        <a:cubicBezTo>
                          <a:pt x="461" y="57"/>
                          <a:pt x="457" y="52"/>
                          <a:pt x="455" y="50"/>
                        </a:cubicBezTo>
                        <a:cubicBezTo>
                          <a:pt x="451" y="47"/>
                          <a:pt x="444" y="47"/>
                          <a:pt x="439" y="46"/>
                        </a:cubicBezTo>
                        <a:cubicBezTo>
                          <a:pt x="436" y="45"/>
                          <a:pt x="431" y="44"/>
                          <a:pt x="431" y="44"/>
                        </a:cubicBezTo>
                        <a:cubicBezTo>
                          <a:pt x="440" y="38"/>
                          <a:pt x="443" y="36"/>
                          <a:pt x="455" y="40"/>
                        </a:cubicBezTo>
                        <a:cubicBezTo>
                          <a:pt x="461" y="38"/>
                          <a:pt x="467" y="35"/>
                          <a:pt x="474" y="35"/>
                        </a:cubicBezTo>
                        <a:cubicBezTo>
                          <a:pt x="483" y="36"/>
                          <a:pt x="511" y="43"/>
                          <a:pt x="519" y="46"/>
                        </a:cubicBezTo>
                        <a:cubicBezTo>
                          <a:pt x="527" y="49"/>
                          <a:pt x="544" y="54"/>
                          <a:pt x="544" y="54"/>
                        </a:cubicBezTo>
                        <a:cubicBezTo>
                          <a:pt x="548" y="54"/>
                          <a:pt x="560" y="52"/>
                          <a:pt x="565" y="50"/>
                        </a:cubicBezTo>
                        <a:cubicBezTo>
                          <a:pt x="570" y="47"/>
                          <a:pt x="581" y="42"/>
                          <a:pt x="581" y="42"/>
                        </a:cubicBezTo>
                        <a:cubicBezTo>
                          <a:pt x="585" y="42"/>
                          <a:pt x="598" y="44"/>
                          <a:pt x="600" y="48"/>
                        </a:cubicBezTo>
                        <a:cubicBezTo>
                          <a:pt x="603" y="55"/>
                          <a:pt x="589" y="61"/>
                          <a:pt x="584" y="63"/>
                        </a:cubicBezTo>
                        <a:cubicBezTo>
                          <a:pt x="576" y="69"/>
                          <a:pt x="568" y="69"/>
                          <a:pt x="565" y="77"/>
                        </a:cubicBezTo>
                        <a:cubicBezTo>
                          <a:pt x="568" y="86"/>
                          <a:pt x="564" y="92"/>
                          <a:pt x="568" y="101"/>
                        </a:cubicBezTo>
                        <a:cubicBezTo>
                          <a:pt x="574" y="93"/>
                          <a:pt x="577" y="91"/>
                          <a:pt x="589" y="94"/>
                        </a:cubicBezTo>
                        <a:cubicBezTo>
                          <a:pt x="595" y="108"/>
                          <a:pt x="602" y="93"/>
                          <a:pt x="611" y="88"/>
                        </a:cubicBezTo>
                        <a:cubicBezTo>
                          <a:pt x="613" y="86"/>
                          <a:pt x="613" y="83"/>
                          <a:pt x="616" y="82"/>
                        </a:cubicBezTo>
                        <a:cubicBezTo>
                          <a:pt x="618" y="80"/>
                          <a:pt x="622" y="81"/>
                          <a:pt x="624" y="80"/>
                        </a:cubicBezTo>
                        <a:cubicBezTo>
                          <a:pt x="626" y="78"/>
                          <a:pt x="626" y="75"/>
                          <a:pt x="627" y="73"/>
                        </a:cubicBezTo>
                        <a:cubicBezTo>
                          <a:pt x="632" y="65"/>
                          <a:pt x="638" y="63"/>
                          <a:pt x="648" y="61"/>
                        </a:cubicBezTo>
                        <a:cubicBezTo>
                          <a:pt x="664" y="62"/>
                          <a:pt x="684" y="69"/>
                          <a:pt x="700" y="69"/>
                        </a:cubicBezTo>
                        <a:lnTo>
                          <a:pt x="794" y="8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86" name="Freeform 62">
                    <a:extLst>
                      <a:ext uri="{FF2B5EF4-FFF2-40B4-BE49-F238E27FC236}">
                        <a16:creationId xmlns:a16="http://schemas.microsoft.com/office/drawing/2014/main" id="{298F3B24-6674-4AF6-9EE7-13384066035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1293" y="282"/>
                    <a:ext cx="13" cy="10"/>
                  </a:xfrm>
                  <a:custGeom>
                    <a:avLst/>
                    <a:gdLst>
                      <a:gd name="T0" fmla="*/ 0 w 31"/>
                      <a:gd name="T1" fmla="*/ 0 h 30"/>
                      <a:gd name="T2" fmla="*/ 0 w 31"/>
                      <a:gd name="T3" fmla="*/ 0 h 30"/>
                      <a:gd name="T4" fmla="*/ 0 w 31"/>
                      <a:gd name="T5" fmla="*/ 0 h 30"/>
                      <a:gd name="T6" fmla="*/ 0 w 31"/>
                      <a:gd name="T7" fmla="*/ 0 h 3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31" h="30">
                        <a:moveTo>
                          <a:pt x="3" y="28"/>
                        </a:moveTo>
                        <a:cubicBezTo>
                          <a:pt x="8" y="8"/>
                          <a:pt x="12" y="6"/>
                          <a:pt x="31" y="0"/>
                        </a:cubicBezTo>
                        <a:cubicBezTo>
                          <a:pt x="29" y="5"/>
                          <a:pt x="25" y="22"/>
                          <a:pt x="19" y="24"/>
                        </a:cubicBezTo>
                        <a:cubicBezTo>
                          <a:pt x="0" y="30"/>
                          <a:pt x="3" y="9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87" name="Freeform 63">
                    <a:extLst>
                      <a:ext uri="{FF2B5EF4-FFF2-40B4-BE49-F238E27FC236}">
                        <a16:creationId xmlns:a16="http://schemas.microsoft.com/office/drawing/2014/main" id="{2110FCF3-837C-44AC-B735-550CD27CE1A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1278" y="296"/>
                    <a:ext cx="19" cy="11"/>
                  </a:xfrm>
                  <a:custGeom>
                    <a:avLst/>
                    <a:gdLst>
                      <a:gd name="T0" fmla="*/ 0 w 44"/>
                      <a:gd name="T1" fmla="*/ 0 h 32"/>
                      <a:gd name="T2" fmla="*/ 0 w 44"/>
                      <a:gd name="T3" fmla="*/ 0 h 32"/>
                      <a:gd name="T4" fmla="*/ 0 w 44"/>
                      <a:gd name="T5" fmla="*/ 0 h 32"/>
                      <a:gd name="T6" fmla="*/ 0 w 44"/>
                      <a:gd name="T7" fmla="*/ 0 h 32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44" h="32">
                        <a:moveTo>
                          <a:pt x="6" y="32"/>
                        </a:moveTo>
                        <a:cubicBezTo>
                          <a:pt x="0" y="14"/>
                          <a:pt x="7" y="10"/>
                          <a:pt x="22" y="0"/>
                        </a:cubicBezTo>
                        <a:cubicBezTo>
                          <a:pt x="27" y="1"/>
                          <a:pt x="35" y="0"/>
                          <a:pt x="38" y="4"/>
                        </a:cubicBezTo>
                        <a:cubicBezTo>
                          <a:pt x="44" y="13"/>
                          <a:pt x="16" y="32"/>
                          <a:pt x="6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88" name="Freeform 64">
                    <a:extLst>
                      <a:ext uri="{FF2B5EF4-FFF2-40B4-BE49-F238E27FC236}">
                        <a16:creationId xmlns:a16="http://schemas.microsoft.com/office/drawing/2014/main" id="{E1C99688-738A-4D97-B2EE-5B39C2A747C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1340" y="337"/>
                    <a:ext cx="32" cy="6"/>
                  </a:xfrm>
                  <a:custGeom>
                    <a:avLst/>
                    <a:gdLst>
                      <a:gd name="T0" fmla="*/ 0 w 76"/>
                      <a:gd name="T1" fmla="*/ 0 h 18"/>
                      <a:gd name="T2" fmla="*/ 0 w 76"/>
                      <a:gd name="T3" fmla="*/ 0 h 18"/>
                      <a:gd name="T4" fmla="*/ 0 w 76"/>
                      <a:gd name="T5" fmla="*/ 0 h 18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76" h="18">
                        <a:moveTo>
                          <a:pt x="37" y="18"/>
                        </a:moveTo>
                        <a:cubicBezTo>
                          <a:pt x="25" y="14"/>
                          <a:pt x="0" y="10"/>
                          <a:pt x="25" y="2"/>
                        </a:cubicBezTo>
                        <a:cubicBezTo>
                          <a:pt x="76" y="9"/>
                          <a:pt x="46" y="0"/>
                          <a:pt x="37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89" name="Freeform 65">
                    <a:extLst>
                      <a:ext uri="{FF2B5EF4-FFF2-40B4-BE49-F238E27FC236}">
                        <a16:creationId xmlns:a16="http://schemas.microsoft.com/office/drawing/2014/main" id="{D2B69DA4-90F8-4EEC-B1FA-09E67F7B3B7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1395" y="336"/>
                    <a:ext cx="18" cy="15"/>
                  </a:xfrm>
                  <a:custGeom>
                    <a:avLst/>
                    <a:gdLst>
                      <a:gd name="T0" fmla="*/ 0 w 42"/>
                      <a:gd name="T1" fmla="*/ 0 h 44"/>
                      <a:gd name="T2" fmla="*/ 0 w 42"/>
                      <a:gd name="T3" fmla="*/ 0 h 44"/>
                      <a:gd name="T4" fmla="*/ 0 w 42"/>
                      <a:gd name="T5" fmla="*/ 0 h 44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42" h="44">
                        <a:moveTo>
                          <a:pt x="0" y="21"/>
                        </a:moveTo>
                        <a:cubicBezTo>
                          <a:pt x="4" y="17"/>
                          <a:pt x="7" y="11"/>
                          <a:pt x="12" y="9"/>
                        </a:cubicBezTo>
                        <a:cubicBezTo>
                          <a:pt x="42" y="0"/>
                          <a:pt x="23" y="44"/>
                          <a:pt x="0" y="2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90" name="Freeform 66">
                    <a:extLst>
                      <a:ext uri="{FF2B5EF4-FFF2-40B4-BE49-F238E27FC236}">
                        <a16:creationId xmlns:a16="http://schemas.microsoft.com/office/drawing/2014/main" id="{3A240B28-DE19-4E95-87AB-14731002BA1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1248" y="295"/>
                    <a:ext cx="14" cy="10"/>
                  </a:xfrm>
                  <a:custGeom>
                    <a:avLst/>
                    <a:gdLst>
                      <a:gd name="T0" fmla="*/ 0 w 31"/>
                      <a:gd name="T1" fmla="*/ 0 h 30"/>
                      <a:gd name="T2" fmla="*/ 0 w 31"/>
                      <a:gd name="T3" fmla="*/ 0 h 30"/>
                      <a:gd name="T4" fmla="*/ 0 w 31"/>
                      <a:gd name="T5" fmla="*/ 0 h 3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1" h="30">
                        <a:moveTo>
                          <a:pt x="7" y="22"/>
                        </a:moveTo>
                        <a:cubicBezTo>
                          <a:pt x="0" y="0"/>
                          <a:pt x="15" y="6"/>
                          <a:pt x="31" y="10"/>
                        </a:cubicBezTo>
                        <a:cubicBezTo>
                          <a:pt x="14" y="16"/>
                          <a:pt x="15" y="30"/>
                          <a:pt x="7" y="2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92" name="Group 67">
                  <a:extLst>
                    <a:ext uri="{FF2B5EF4-FFF2-40B4-BE49-F238E27FC236}">
                      <a16:creationId xmlns:a16="http://schemas.microsoft.com/office/drawing/2014/main" id="{3AD36B6A-414C-43A5-98EF-EA3B92060751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709" y="240"/>
                  <a:ext cx="1139" cy="429"/>
                  <a:chOff x="3709" y="240"/>
                  <a:chExt cx="1139" cy="429"/>
                </a:xfrm>
              </p:grpSpPr>
              <p:sp>
                <p:nvSpPr>
                  <p:cNvPr id="1093" name="Freeform 68">
                    <a:extLst>
                      <a:ext uri="{FF2B5EF4-FFF2-40B4-BE49-F238E27FC236}">
                        <a16:creationId xmlns:a16="http://schemas.microsoft.com/office/drawing/2014/main" id="{00690837-15DF-4F67-9493-4B90EB31B24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808" y="616"/>
                    <a:ext cx="13" cy="14"/>
                  </a:xfrm>
                  <a:custGeom>
                    <a:avLst/>
                    <a:gdLst>
                      <a:gd name="T0" fmla="*/ 0 w 30"/>
                      <a:gd name="T1" fmla="*/ 0 h 42"/>
                      <a:gd name="T2" fmla="*/ 0 w 30"/>
                      <a:gd name="T3" fmla="*/ 0 h 42"/>
                      <a:gd name="T4" fmla="*/ 0 w 30"/>
                      <a:gd name="T5" fmla="*/ 0 h 42"/>
                      <a:gd name="T6" fmla="*/ 0 w 30"/>
                      <a:gd name="T7" fmla="*/ 0 h 42"/>
                      <a:gd name="T8" fmla="*/ 0 w 30"/>
                      <a:gd name="T9" fmla="*/ 0 h 42"/>
                      <a:gd name="T10" fmla="*/ 0 w 30"/>
                      <a:gd name="T11" fmla="*/ 0 h 42"/>
                      <a:gd name="T12" fmla="*/ 0 w 30"/>
                      <a:gd name="T13" fmla="*/ 0 h 42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30" h="42">
                        <a:moveTo>
                          <a:pt x="16" y="33"/>
                        </a:moveTo>
                        <a:cubicBezTo>
                          <a:pt x="3" y="20"/>
                          <a:pt x="15" y="34"/>
                          <a:pt x="8" y="21"/>
                        </a:cubicBezTo>
                        <a:cubicBezTo>
                          <a:pt x="6" y="17"/>
                          <a:pt x="0" y="9"/>
                          <a:pt x="0" y="9"/>
                        </a:cubicBezTo>
                        <a:cubicBezTo>
                          <a:pt x="5" y="1"/>
                          <a:pt x="7" y="0"/>
                          <a:pt x="16" y="3"/>
                        </a:cubicBezTo>
                        <a:cubicBezTo>
                          <a:pt x="25" y="16"/>
                          <a:pt x="10" y="16"/>
                          <a:pt x="30" y="23"/>
                        </a:cubicBezTo>
                        <a:cubicBezTo>
                          <a:pt x="29" y="26"/>
                          <a:pt x="30" y="29"/>
                          <a:pt x="28" y="31"/>
                        </a:cubicBezTo>
                        <a:cubicBezTo>
                          <a:pt x="15" y="42"/>
                          <a:pt x="16" y="38"/>
                          <a:pt x="16" y="33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094" name="Freeform 69">
                    <a:extLst>
                      <a:ext uri="{FF2B5EF4-FFF2-40B4-BE49-F238E27FC236}">
                        <a16:creationId xmlns:a16="http://schemas.microsoft.com/office/drawing/2014/main" id="{3629CE76-7951-45EA-AC1C-64D27AEFB6C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655" y="629"/>
                    <a:ext cx="11" cy="5"/>
                  </a:xfrm>
                  <a:custGeom>
                    <a:avLst/>
                    <a:gdLst>
                      <a:gd name="T0" fmla="*/ 0 w 25"/>
                      <a:gd name="T1" fmla="*/ 0 h 16"/>
                      <a:gd name="T2" fmla="*/ 0 w 25"/>
                      <a:gd name="T3" fmla="*/ 0 h 16"/>
                      <a:gd name="T4" fmla="*/ 0 w 25"/>
                      <a:gd name="T5" fmla="*/ 0 h 16"/>
                      <a:gd name="T6" fmla="*/ 0 w 25"/>
                      <a:gd name="T7" fmla="*/ 0 h 1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25" h="16">
                        <a:moveTo>
                          <a:pt x="15" y="16"/>
                        </a:moveTo>
                        <a:cubicBezTo>
                          <a:pt x="10" y="15"/>
                          <a:pt x="0" y="12"/>
                          <a:pt x="3" y="8"/>
                        </a:cubicBezTo>
                        <a:cubicBezTo>
                          <a:pt x="6" y="4"/>
                          <a:pt x="15" y="0"/>
                          <a:pt x="15" y="0"/>
                        </a:cubicBezTo>
                        <a:cubicBezTo>
                          <a:pt x="17" y="3"/>
                          <a:pt x="25" y="16"/>
                          <a:pt x="15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095" name="Freeform 70">
                    <a:extLst>
                      <a:ext uri="{FF2B5EF4-FFF2-40B4-BE49-F238E27FC236}">
                        <a16:creationId xmlns:a16="http://schemas.microsoft.com/office/drawing/2014/main" id="{3CA1A81E-CDC5-4BA2-B74C-1562E4E6D84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609" y="635"/>
                    <a:ext cx="28" cy="16"/>
                  </a:xfrm>
                  <a:custGeom>
                    <a:avLst/>
                    <a:gdLst>
                      <a:gd name="T0" fmla="*/ 0 w 65"/>
                      <a:gd name="T1" fmla="*/ 0 h 46"/>
                      <a:gd name="T2" fmla="*/ 0 w 65"/>
                      <a:gd name="T3" fmla="*/ 0 h 46"/>
                      <a:gd name="T4" fmla="*/ 0 w 65"/>
                      <a:gd name="T5" fmla="*/ 0 h 46"/>
                      <a:gd name="T6" fmla="*/ 0 w 65"/>
                      <a:gd name="T7" fmla="*/ 0 h 46"/>
                      <a:gd name="T8" fmla="*/ 0 w 65"/>
                      <a:gd name="T9" fmla="*/ 0 h 46"/>
                      <a:gd name="T10" fmla="*/ 0 w 65"/>
                      <a:gd name="T11" fmla="*/ 0 h 46"/>
                      <a:gd name="T12" fmla="*/ 0 w 65"/>
                      <a:gd name="T13" fmla="*/ 0 h 46"/>
                      <a:gd name="T14" fmla="*/ 0 w 65"/>
                      <a:gd name="T15" fmla="*/ 0 h 46"/>
                      <a:gd name="T16" fmla="*/ 0 w 65"/>
                      <a:gd name="T17" fmla="*/ 0 h 4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65" h="46">
                        <a:moveTo>
                          <a:pt x="14" y="24"/>
                        </a:moveTo>
                        <a:cubicBezTo>
                          <a:pt x="18" y="13"/>
                          <a:pt x="16" y="9"/>
                          <a:pt x="30" y="4"/>
                        </a:cubicBezTo>
                        <a:cubicBezTo>
                          <a:pt x="34" y="3"/>
                          <a:pt x="42" y="0"/>
                          <a:pt x="42" y="0"/>
                        </a:cubicBezTo>
                        <a:cubicBezTo>
                          <a:pt x="50" y="1"/>
                          <a:pt x="65" y="0"/>
                          <a:pt x="58" y="12"/>
                        </a:cubicBezTo>
                        <a:cubicBezTo>
                          <a:pt x="53" y="21"/>
                          <a:pt x="40" y="21"/>
                          <a:pt x="32" y="26"/>
                        </a:cubicBezTo>
                        <a:cubicBezTo>
                          <a:pt x="26" y="35"/>
                          <a:pt x="23" y="42"/>
                          <a:pt x="12" y="46"/>
                        </a:cubicBezTo>
                        <a:cubicBezTo>
                          <a:pt x="0" y="42"/>
                          <a:pt x="5" y="30"/>
                          <a:pt x="8" y="20"/>
                        </a:cubicBezTo>
                        <a:cubicBezTo>
                          <a:pt x="9" y="18"/>
                          <a:pt x="10" y="13"/>
                          <a:pt x="12" y="14"/>
                        </a:cubicBezTo>
                        <a:cubicBezTo>
                          <a:pt x="15" y="16"/>
                          <a:pt x="13" y="21"/>
                          <a:pt x="14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096" name="Freeform 71">
                    <a:extLst>
                      <a:ext uri="{FF2B5EF4-FFF2-40B4-BE49-F238E27FC236}">
                        <a16:creationId xmlns:a16="http://schemas.microsoft.com/office/drawing/2014/main" id="{A8656BA3-1EED-4A63-8BBC-51EE726DF08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580" y="634"/>
                    <a:ext cx="29" cy="16"/>
                  </a:xfrm>
                  <a:custGeom>
                    <a:avLst/>
                    <a:gdLst>
                      <a:gd name="T0" fmla="*/ 0 w 69"/>
                      <a:gd name="T1" fmla="*/ 0 h 47"/>
                      <a:gd name="T2" fmla="*/ 0 w 69"/>
                      <a:gd name="T3" fmla="*/ 0 h 47"/>
                      <a:gd name="T4" fmla="*/ 0 w 69"/>
                      <a:gd name="T5" fmla="*/ 0 h 47"/>
                      <a:gd name="T6" fmla="*/ 0 w 69"/>
                      <a:gd name="T7" fmla="*/ 0 h 47"/>
                      <a:gd name="T8" fmla="*/ 0 w 69"/>
                      <a:gd name="T9" fmla="*/ 0 h 47"/>
                      <a:gd name="T10" fmla="*/ 0 w 69"/>
                      <a:gd name="T11" fmla="*/ 0 h 47"/>
                      <a:gd name="T12" fmla="*/ 0 w 69"/>
                      <a:gd name="T13" fmla="*/ 0 h 47"/>
                      <a:gd name="T14" fmla="*/ 0 w 69"/>
                      <a:gd name="T15" fmla="*/ 0 h 47"/>
                      <a:gd name="T16" fmla="*/ 0 w 69"/>
                      <a:gd name="T17" fmla="*/ 0 h 47"/>
                      <a:gd name="T18" fmla="*/ 0 w 69"/>
                      <a:gd name="T19" fmla="*/ 0 h 47"/>
                      <a:gd name="T20" fmla="*/ 0 w 69"/>
                      <a:gd name="T21" fmla="*/ 0 h 47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69" h="47">
                        <a:moveTo>
                          <a:pt x="0" y="31"/>
                        </a:moveTo>
                        <a:cubicBezTo>
                          <a:pt x="7" y="24"/>
                          <a:pt x="9" y="22"/>
                          <a:pt x="18" y="25"/>
                        </a:cubicBezTo>
                        <a:cubicBezTo>
                          <a:pt x="25" y="4"/>
                          <a:pt x="36" y="12"/>
                          <a:pt x="52" y="1"/>
                        </a:cubicBezTo>
                        <a:cubicBezTo>
                          <a:pt x="56" y="2"/>
                          <a:pt x="61" y="0"/>
                          <a:pt x="64" y="3"/>
                        </a:cubicBezTo>
                        <a:cubicBezTo>
                          <a:pt x="69" y="8"/>
                          <a:pt x="50" y="19"/>
                          <a:pt x="50" y="19"/>
                        </a:cubicBezTo>
                        <a:cubicBezTo>
                          <a:pt x="46" y="31"/>
                          <a:pt x="35" y="22"/>
                          <a:pt x="28" y="33"/>
                        </a:cubicBezTo>
                        <a:cubicBezTo>
                          <a:pt x="31" y="41"/>
                          <a:pt x="31" y="44"/>
                          <a:pt x="22" y="47"/>
                        </a:cubicBezTo>
                        <a:cubicBezTo>
                          <a:pt x="20" y="46"/>
                          <a:pt x="18" y="46"/>
                          <a:pt x="16" y="45"/>
                        </a:cubicBezTo>
                        <a:cubicBezTo>
                          <a:pt x="14" y="43"/>
                          <a:pt x="14" y="40"/>
                          <a:pt x="12" y="39"/>
                        </a:cubicBezTo>
                        <a:cubicBezTo>
                          <a:pt x="8" y="37"/>
                          <a:pt x="0" y="35"/>
                          <a:pt x="0" y="35"/>
                        </a:cubicBezTo>
                        <a:cubicBezTo>
                          <a:pt x="2" y="26"/>
                          <a:pt x="3" y="25"/>
                          <a:pt x="0" y="3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097" name="Freeform 72">
                    <a:extLst>
                      <a:ext uri="{FF2B5EF4-FFF2-40B4-BE49-F238E27FC236}">
                        <a16:creationId xmlns:a16="http://schemas.microsoft.com/office/drawing/2014/main" id="{6E088BDB-5CC9-4EB0-AFA4-E019C959F61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423" y="547"/>
                    <a:ext cx="151" cy="93"/>
                  </a:xfrm>
                  <a:custGeom>
                    <a:avLst/>
                    <a:gdLst>
                      <a:gd name="T0" fmla="*/ 0 w 355"/>
                      <a:gd name="T1" fmla="*/ 0 h 277"/>
                      <a:gd name="T2" fmla="*/ 0 w 355"/>
                      <a:gd name="T3" fmla="*/ 0 h 277"/>
                      <a:gd name="T4" fmla="*/ 0 w 355"/>
                      <a:gd name="T5" fmla="*/ 0 h 277"/>
                      <a:gd name="T6" fmla="*/ 0 w 355"/>
                      <a:gd name="T7" fmla="*/ 0 h 277"/>
                      <a:gd name="T8" fmla="*/ 0 w 355"/>
                      <a:gd name="T9" fmla="*/ 0 h 277"/>
                      <a:gd name="T10" fmla="*/ 0 w 355"/>
                      <a:gd name="T11" fmla="*/ 0 h 277"/>
                      <a:gd name="T12" fmla="*/ 0 w 355"/>
                      <a:gd name="T13" fmla="*/ 0 h 277"/>
                      <a:gd name="T14" fmla="*/ 0 w 355"/>
                      <a:gd name="T15" fmla="*/ 0 h 277"/>
                      <a:gd name="T16" fmla="*/ 0 w 355"/>
                      <a:gd name="T17" fmla="*/ 0 h 277"/>
                      <a:gd name="T18" fmla="*/ 0 w 355"/>
                      <a:gd name="T19" fmla="*/ 0 h 277"/>
                      <a:gd name="T20" fmla="*/ 0 w 355"/>
                      <a:gd name="T21" fmla="*/ 0 h 277"/>
                      <a:gd name="T22" fmla="*/ 0 w 355"/>
                      <a:gd name="T23" fmla="*/ 0 h 277"/>
                      <a:gd name="T24" fmla="*/ 0 w 355"/>
                      <a:gd name="T25" fmla="*/ 0 h 277"/>
                      <a:gd name="T26" fmla="*/ 0 w 355"/>
                      <a:gd name="T27" fmla="*/ 0 h 277"/>
                      <a:gd name="T28" fmla="*/ 0 w 355"/>
                      <a:gd name="T29" fmla="*/ 0 h 277"/>
                      <a:gd name="T30" fmla="*/ 0 w 355"/>
                      <a:gd name="T31" fmla="*/ 0 h 277"/>
                      <a:gd name="T32" fmla="*/ 0 w 355"/>
                      <a:gd name="T33" fmla="*/ 0 h 277"/>
                      <a:gd name="T34" fmla="*/ 0 w 355"/>
                      <a:gd name="T35" fmla="*/ 0 h 277"/>
                      <a:gd name="T36" fmla="*/ 0 w 355"/>
                      <a:gd name="T37" fmla="*/ 0 h 277"/>
                      <a:gd name="T38" fmla="*/ 0 w 355"/>
                      <a:gd name="T39" fmla="*/ 0 h 277"/>
                      <a:gd name="T40" fmla="*/ 0 w 355"/>
                      <a:gd name="T41" fmla="*/ 0 h 277"/>
                      <a:gd name="T42" fmla="*/ 0 w 355"/>
                      <a:gd name="T43" fmla="*/ 0 h 277"/>
                      <a:gd name="T44" fmla="*/ 0 w 355"/>
                      <a:gd name="T45" fmla="*/ 0 h 277"/>
                      <a:gd name="T46" fmla="*/ 0 w 355"/>
                      <a:gd name="T47" fmla="*/ 0 h 277"/>
                      <a:gd name="T48" fmla="*/ 0 w 355"/>
                      <a:gd name="T49" fmla="*/ 0 h 277"/>
                      <a:gd name="T50" fmla="*/ 0 w 355"/>
                      <a:gd name="T51" fmla="*/ 0 h 277"/>
                      <a:gd name="T52" fmla="*/ 0 w 355"/>
                      <a:gd name="T53" fmla="*/ 0 h 277"/>
                      <a:gd name="T54" fmla="*/ 0 w 355"/>
                      <a:gd name="T55" fmla="*/ 0 h 277"/>
                      <a:gd name="T56" fmla="*/ 0 w 355"/>
                      <a:gd name="T57" fmla="*/ 0 h 277"/>
                      <a:gd name="T58" fmla="*/ 0 w 355"/>
                      <a:gd name="T59" fmla="*/ 0 h 277"/>
                      <a:gd name="T60" fmla="*/ 0 w 355"/>
                      <a:gd name="T61" fmla="*/ 0 h 277"/>
                      <a:gd name="T62" fmla="*/ 0 w 355"/>
                      <a:gd name="T63" fmla="*/ 0 h 277"/>
                      <a:gd name="T64" fmla="*/ 0 w 355"/>
                      <a:gd name="T65" fmla="*/ 0 h 277"/>
                      <a:gd name="T66" fmla="*/ 0 w 355"/>
                      <a:gd name="T67" fmla="*/ 0 h 277"/>
                      <a:gd name="T68" fmla="*/ 0 w 355"/>
                      <a:gd name="T69" fmla="*/ 0 h 277"/>
                      <a:gd name="T70" fmla="*/ 0 w 355"/>
                      <a:gd name="T71" fmla="*/ 0 h 277"/>
                      <a:gd name="T72" fmla="*/ 0 w 355"/>
                      <a:gd name="T73" fmla="*/ 0 h 277"/>
                      <a:gd name="T74" fmla="*/ 0 w 355"/>
                      <a:gd name="T75" fmla="*/ 0 h 277"/>
                      <a:gd name="T76" fmla="*/ 0 w 355"/>
                      <a:gd name="T77" fmla="*/ 0 h 277"/>
                      <a:gd name="T78" fmla="*/ 0 w 355"/>
                      <a:gd name="T79" fmla="*/ 0 h 277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</a:gdLst>
                    <a:ahLst/>
                    <a:cxnLst>
                      <a:cxn ang="T80">
                        <a:pos x="T0" y="T1"/>
                      </a:cxn>
                      <a:cxn ang="T81">
                        <a:pos x="T2" y="T3"/>
                      </a:cxn>
                      <a:cxn ang="T82">
                        <a:pos x="T4" y="T5"/>
                      </a:cxn>
                      <a:cxn ang="T83">
                        <a:pos x="T6" y="T7"/>
                      </a:cxn>
                      <a:cxn ang="T84">
                        <a:pos x="T8" y="T9"/>
                      </a:cxn>
                      <a:cxn ang="T85">
                        <a:pos x="T10" y="T11"/>
                      </a:cxn>
                      <a:cxn ang="T86">
                        <a:pos x="T12" y="T13"/>
                      </a:cxn>
                      <a:cxn ang="T87">
                        <a:pos x="T14" y="T15"/>
                      </a:cxn>
                      <a:cxn ang="T88">
                        <a:pos x="T16" y="T17"/>
                      </a:cxn>
                      <a:cxn ang="T89">
                        <a:pos x="T18" y="T19"/>
                      </a:cxn>
                      <a:cxn ang="T90">
                        <a:pos x="T20" y="T21"/>
                      </a:cxn>
                      <a:cxn ang="T91">
                        <a:pos x="T22" y="T23"/>
                      </a:cxn>
                      <a:cxn ang="T92">
                        <a:pos x="T24" y="T25"/>
                      </a:cxn>
                      <a:cxn ang="T93">
                        <a:pos x="T26" y="T27"/>
                      </a:cxn>
                      <a:cxn ang="T94">
                        <a:pos x="T28" y="T29"/>
                      </a:cxn>
                      <a:cxn ang="T95">
                        <a:pos x="T30" y="T31"/>
                      </a:cxn>
                      <a:cxn ang="T96">
                        <a:pos x="T32" y="T33"/>
                      </a:cxn>
                      <a:cxn ang="T97">
                        <a:pos x="T34" y="T35"/>
                      </a:cxn>
                      <a:cxn ang="T98">
                        <a:pos x="T36" y="T37"/>
                      </a:cxn>
                      <a:cxn ang="T99">
                        <a:pos x="T38" y="T39"/>
                      </a:cxn>
                      <a:cxn ang="T100">
                        <a:pos x="T40" y="T41"/>
                      </a:cxn>
                      <a:cxn ang="T101">
                        <a:pos x="T42" y="T43"/>
                      </a:cxn>
                      <a:cxn ang="T102">
                        <a:pos x="T44" y="T45"/>
                      </a:cxn>
                      <a:cxn ang="T103">
                        <a:pos x="T46" y="T47"/>
                      </a:cxn>
                      <a:cxn ang="T104">
                        <a:pos x="T48" y="T49"/>
                      </a:cxn>
                      <a:cxn ang="T105">
                        <a:pos x="T50" y="T51"/>
                      </a:cxn>
                      <a:cxn ang="T106">
                        <a:pos x="T52" y="T53"/>
                      </a:cxn>
                      <a:cxn ang="T107">
                        <a:pos x="T54" y="T55"/>
                      </a:cxn>
                      <a:cxn ang="T108">
                        <a:pos x="T56" y="T57"/>
                      </a:cxn>
                      <a:cxn ang="T109">
                        <a:pos x="T58" y="T59"/>
                      </a:cxn>
                      <a:cxn ang="T110">
                        <a:pos x="T60" y="T61"/>
                      </a:cxn>
                      <a:cxn ang="T111">
                        <a:pos x="T62" y="T63"/>
                      </a:cxn>
                      <a:cxn ang="T112">
                        <a:pos x="T64" y="T65"/>
                      </a:cxn>
                      <a:cxn ang="T113">
                        <a:pos x="T66" y="T67"/>
                      </a:cxn>
                      <a:cxn ang="T114">
                        <a:pos x="T68" y="T69"/>
                      </a:cxn>
                      <a:cxn ang="T115">
                        <a:pos x="T70" y="T71"/>
                      </a:cxn>
                      <a:cxn ang="T116">
                        <a:pos x="T72" y="T73"/>
                      </a:cxn>
                      <a:cxn ang="T117">
                        <a:pos x="T74" y="T75"/>
                      </a:cxn>
                      <a:cxn ang="T118">
                        <a:pos x="T76" y="T77"/>
                      </a:cxn>
                      <a:cxn ang="T119">
                        <a:pos x="T78" y="T79"/>
                      </a:cxn>
                    </a:cxnLst>
                    <a:rect l="0" t="0" r="r" b="b"/>
                    <a:pathLst>
                      <a:path w="355" h="277">
                        <a:moveTo>
                          <a:pt x="10" y="4"/>
                        </a:moveTo>
                        <a:cubicBezTo>
                          <a:pt x="22" y="0"/>
                          <a:pt x="24" y="14"/>
                          <a:pt x="36" y="18"/>
                        </a:cubicBezTo>
                        <a:cubicBezTo>
                          <a:pt x="37" y="19"/>
                          <a:pt x="45" y="29"/>
                          <a:pt x="46" y="30"/>
                        </a:cubicBezTo>
                        <a:cubicBezTo>
                          <a:pt x="56" y="40"/>
                          <a:pt x="67" y="38"/>
                          <a:pt x="76" y="52"/>
                        </a:cubicBezTo>
                        <a:cubicBezTo>
                          <a:pt x="80" y="58"/>
                          <a:pt x="92" y="66"/>
                          <a:pt x="92" y="66"/>
                        </a:cubicBezTo>
                        <a:cubicBezTo>
                          <a:pt x="96" y="79"/>
                          <a:pt x="112" y="88"/>
                          <a:pt x="122" y="98"/>
                        </a:cubicBezTo>
                        <a:cubicBezTo>
                          <a:pt x="124" y="105"/>
                          <a:pt x="130" y="124"/>
                          <a:pt x="136" y="128"/>
                        </a:cubicBezTo>
                        <a:cubicBezTo>
                          <a:pt x="140" y="130"/>
                          <a:pt x="148" y="132"/>
                          <a:pt x="148" y="132"/>
                        </a:cubicBezTo>
                        <a:cubicBezTo>
                          <a:pt x="150" y="138"/>
                          <a:pt x="154" y="150"/>
                          <a:pt x="154" y="150"/>
                        </a:cubicBezTo>
                        <a:cubicBezTo>
                          <a:pt x="161" y="139"/>
                          <a:pt x="168" y="144"/>
                          <a:pt x="176" y="152"/>
                        </a:cubicBezTo>
                        <a:cubicBezTo>
                          <a:pt x="174" y="167"/>
                          <a:pt x="173" y="181"/>
                          <a:pt x="170" y="196"/>
                        </a:cubicBezTo>
                        <a:cubicBezTo>
                          <a:pt x="171" y="202"/>
                          <a:pt x="174" y="220"/>
                          <a:pt x="180" y="224"/>
                        </a:cubicBezTo>
                        <a:cubicBezTo>
                          <a:pt x="185" y="228"/>
                          <a:pt x="193" y="228"/>
                          <a:pt x="198" y="232"/>
                        </a:cubicBezTo>
                        <a:cubicBezTo>
                          <a:pt x="204" y="230"/>
                          <a:pt x="216" y="234"/>
                          <a:pt x="216" y="234"/>
                        </a:cubicBezTo>
                        <a:cubicBezTo>
                          <a:pt x="223" y="241"/>
                          <a:pt x="225" y="245"/>
                          <a:pt x="236" y="242"/>
                        </a:cubicBezTo>
                        <a:cubicBezTo>
                          <a:pt x="242" y="240"/>
                          <a:pt x="254" y="236"/>
                          <a:pt x="254" y="236"/>
                        </a:cubicBezTo>
                        <a:cubicBezTo>
                          <a:pt x="260" y="240"/>
                          <a:pt x="265" y="246"/>
                          <a:pt x="272" y="248"/>
                        </a:cubicBezTo>
                        <a:cubicBezTo>
                          <a:pt x="277" y="250"/>
                          <a:pt x="291" y="252"/>
                          <a:pt x="296" y="256"/>
                        </a:cubicBezTo>
                        <a:cubicBezTo>
                          <a:pt x="301" y="260"/>
                          <a:pt x="314" y="264"/>
                          <a:pt x="314" y="264"/>
                        </a:cubicBezTo>
                        <a:cubicBezTo>
                          <a:pt x="330" y="263"/>
                          <a:pt x="338" y="261"/>
                          <a:pt x="352" y="266"/>
                        </a:cubicBezTo>
                        <a:cubicBezTo>
                          <a:pt x="355" y="275"/>
                          <a:pt x="350" y="277"/>
                          <a:pt x="342" y="274"/>
                        </a:cubicBezTo>
                        <a:cubicBezTo>
                          <a:pt x="336" y="276"/>
                          <a:pt x="322" y="272"/>
                          <a:pt x="322" y="272"/>
                        </a:cubicBezTo>
                        <a:cubicBezTo>
                          <a:pt x="314" y="275"/>
                          <a:pt x="308" y="272"/>
                          <a:pt x="300" y="270"/>
                        </a:cubicBezTo>
                        <a:cubicBezTo>
                          <a:pt x="296" y="269"/>
                          <a:pt x="288" y="266"/>
                          <a:pt x="288" y="266"/>
                        </a:cubicBezTo>
                        <a:cubicBezTo>
                          <a:pt x="276" y="270"/>
                          <a:pt x="264" y="266"/>
                          <a:pt x="252" y="264"/>
                        </a:cubicBezTo>
                        <a:cubicBezTo>
                          <a:pt x="245" y="259"/>
                          <a:pt x="242" y="257"/>
                          <a:pt x="234" y="260"/>
                        </a:cubicBezTo>
                        <a:cubicBezTo>
                          <a:pt x="211" y="252"/>
                          <a:pt x="192" y="256"/>
                          <a:pt x="172" y="242"/>
                        </a:cubicBezTo>
                        <a:cubicBezTo>
                          <a:pt x="165" y="231"/>
                          <a:pt x="176" y="221"/>
                          <a:pt x="160" y="216"/>
                        </a:cubicBezTo>
                        <a:cubicBezTo>
                          <a:pt x="154" y="233"/>
                          <a:pt x="136" y="203"/>
                          <a:pt x="126" y="200"/>
                        </a:cubicBezTo>
                        <a:cubicBezTo>
                          <a:pt x="120" y="196"/>
                          <a:pt x="114" y="190"/>
                          <a:pt x="108" y="186"/>
                        </a:cubicBezTo>
                        <a:cubicBezTo>
                          <a:pt x="104" y="175"/>
                          <a:pt x="104" y="165"/>
                          <a:pt x="94" y="158"/>
                        </a:cubicBezTo>
                        <a:cubicBezTo>
                          <a:pt x="83" y="142"/>
                          <a:pt x="85" y="119"/>
                          <a:pt x="68" y="108"/>
                        </a:cubicBezTo>
                        <a:cubicBezTo>
                          <a:pt x="67" y="106"/>
                          <a:pt x="66" y="104"/>
                          <a:pt x="64" y="102"/>
                        </a:cubicBezTo>
                        <a:cubicBezTo>
                          <a:pt x="62" y="101"/>
                          <a:pt x="59" y="102"/>
                          <a:pt x="58" y="100"/>
                        </a:cubicBezTo>
                        <a:cubicBezTo>
                          <a:pt x="56" y="97"/>
                          <a:pt x="54" y="88"/>
                          <a:pt x="54" y="88"/>
                        </a:cubicBezTo>
                        <a:cubicBezTo>
                          <a:pt x="59" y="73"/>
                          <a:pt x="52" y="61"/>
                          <a:pt x="38" y="58"/>
                        </a:cubicBezTo>
                        <a:cubicBezTo>
                          <a:pt x="32" y="49"/>
                          <a:pt x="31" y="44"/>
                          <a:pt x="20" y="40"/>
                        </a:cubicBezTo>
                        <a:cubicBezTo>
                          <a:pt x="16" y="27"/>
                          <a:pt x="16" y="26"/>
                          <a:pt x="4" y="22"/>
                        </a:cubicBezTo>
                        <a:cubicBezTo>
                          <a:pt x="1" y="13"/>
                          <a:pt x="0" y="5"/>
                          <a:pt x="10" y="2"/>
                        </a:cubicBezTo>
                        <a:cubicBezTo>
                          <a:pt x="18" y="5"/>
                          <a:pt x="18" y="4"/>
                          <a:pt x="10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098" name="Freeform 73">
                    <a:extLst>
                      <a:ext uri="{FF2B5EF4-FFF2-40B4-BE49-F238E27FC236}">
                        <a16:creationId xmlns:a16="http://schemas.microsoft.com/office/drawing/2014/main" id="{2E01291E-CDE8-41CE-88E0-D888154A63B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515" y="541"/>
                    <a:ext cx="67" cy="68"/>
                  </a:xfrm>
                  <a:custGeom>
                    <a:avLst/>
                    <a:gdLst>
                      <a:gd name="T0" fmla="*/ 0 w 156"/>
                      <a:gd name="T1" fmla="*/ 0 h 206"/>
                      <a:gd name="T2" fmla="*/ 0 w 156"/>
                      <a:gd name="T3" fmla="*/ 0 h 206"/>
                      <a:gd name="T4" fmla="*/ 0 w 156"/>
                      <a:gd name="T5" fmla="*/ 0 h 206"/>
                      <a:gd name="T6" fmla="*/ 0 w 156"/>
                      <a:gd name="T7" fmla="*/ 0 h 206"/>
                      <a:gd name="T8" fmla="*/ 0 w 156"/>
                      <a:gd name="T9" fmla="*/ 0 h 206"/>
                      <a:gd name="T10" fmla="*/ 0 w 156"/>
                      <a:gd name="T11" fmla="*/ 0 h 206"/>
                      <a:gd name="T12" fmla="*/ 0 w 156"/>
                      <a:gd name="T13" fmla="*/ 0 h 206"/>
                      <a:gd name="T14" fmla="*/ 0 w 156"/>
                      <a:gd name="T15" fmla="*/ 0 h 206"/>
                      <a:gd name="T16" fmla="*/ 0 w 156"/>
                      <a:gd name="T17" fmla="*/ 0 h 206"/>
                      <a:gd name="T18" fmla="*/ 0 w 156"/>
                      <a:gd name="T19" fmla="*/ 0 h 206"/>
                      <a:gd name="T20" fmla="*/ 0 w 156"/>
                      <a:gd name="T21" fmla="*/ 0 h 206"/>
                      <a:gd name="T22" fmla="*/ 0 w 156"/>
                      <a:gd name="T23" fmla="*/ 0 h 206"/>
                      <a:gd name="T24" fmla="*/ 0 w 156"/>
                      <a:gd name="T25" fmla="*/ 0 h 206"/>
                      <a:gd name="T26" fmla="*/ 0 w 156"/>
                      <a:gd name="T27" fmla="*/ 0 h 206"/>
                      <a:gd name="T28" fmla="*/ 0 w 156"/>
                      <a:gd name="T29" fmla="*/ 0 h 206"/>
                      <a:gd name="T30" fmla="*/ 0 w 156"/>
                      <a:gd name="T31" fmla="*/ 0 h 206"/>
                      <a:gd name="T32" fmla="*/ 0 w 156"/>
                      <a:gd name="T33" fmla="*/ 0 h 206"/>
                      <a:gd name="T34" fmla="*/ 0 w 156"/>
                      <a:gd name="T35" fmla="*/ 0 h 206"/>
                      <a:gd name="T36" fmla="*/ 0 w 156"/>
                      <a:gd name="T37" fmla="*/ 0 h 206"/>
                      <a:gd name="T38" fmla="*/ 0 w 156"/>
                      <a:gd name="T39" fmla="*/ 0 h 206"/>
                      <a:gd name="T40" fmla="*/ 0 w 156"/>
                      <a:gd name="T41" fmla="*/ 0 h 206"/>
                      <a:gd name="T42" fmla="*/ 0 w 156"/>
                      <a:gd name="T43" fmla="*/ 0 h 206"/>
                      <a:gd name="T44" fmla="*/ 0 w 156"/>
                      <a:gd name="T45" fmla="*/ 0 h 206"/>
                      <a:gd name="T46" fmla="*/ 0 w 156"/>
                      <a:gd name="T47" fmla="*/ 0 h 206"/>
                      <a:gd name="T48" fmla="*/ 0 w 156"/>
                      <a:gd name="T49" fmla="*/ 0 h 206"/>
                      <a:gd name="T50" fmla="*/ 0 w 156"/>
                      <a:gd name="T51" fmla="*/ 0 h 206"/>
                      <a:gd name="T52" fmla="*/ 0 w 156"/>
                      <a:gd name="T53" fmla="*/ 0 h 206"/>
                      <a:gd name="T54" fmla="*/ 0 w 156"/>
                      <a:gd name="T55" fmla="*/ 0 h 206"/>
                      <a:gd name="T56" fmla="*/ 0 w 156"/>
                      <a:gd name="T57" fmla="*/ 0 h 206"/>
                      <a:gd name="T58" fmla="*/ 0 w 156"/>
                      <a:gd name="T59" fmla="*/ 0 h 206"/>
                      <a:gd name="T60" fmla="*/ 0 w 156"/>
                      <a:gd name="T61" fmla="*/ 0 h 206"/>
                      <a:gd name="T62" fmla="*/ 0 w 156"/>
                      <a:gd name="T63" fmla="*/ 0 h 20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</a:gdLst>
                    <a:ahLst/>
                    <a:cxnLst>
                      <a:cxn ang="T64">
                        <a:pos x="T0" y="T1"/>
                      </a:cxn>
                      <a:cxn ang="T65">
                        <a:pos x="T2" y="T3"/>
                      </a:cxn>
                      <a:cxn ang="T66">
                        <a:pos x="T4" y="T5"/>
                      </a:cxn>
                      <a:cxn ang="T67">
                        <a:pos x="T6" y="T7"/>
                      </a:cxn>
                      <a:cxn ang="T68">
                        <a:pos x="T8" y="T9"/>
                      </a:cxn>
                      <a:cxn ang="T69">
                        <a:pos x="T10" y="T11"/>
                      </a:cxn>
                      <a:cxn ang="T70">
                        <a:pos x="T12" y="T13"/>
                      </a:cxn>
                      <a:cxn ang="T71">
                        <a:pos x="T14" y="T15"/>
                      </a:cxn>
                      <a:cxn ang="T72">
                        <a:pos x="T16" y="T17"/>
                      </a:cxn>
                      <a:cxn ang="T73">
                        <a:pos x="T18" y="T19"/>
                      </a:cxn>
                      <a:cxn ang="T74">
                        <a:pos x="T20" y="T21"/>
                      </a:cxn>
                      <a:cxn ang="T75">
                        <a:pos x="T22" y="T23"/>
                      </a:cxn>
                      <a:cxn ang="T76">
                        <a:pos x="T24" y="T25"/>
                      </a:cxn>
                      <a:cxn ang="T77">
                        <a:pos x="T26" y="T27"/>
                      </a:cxn>
                      <a:cxn ang="T78">
                        <a:pos x="T28" y="T29"/>
                      </a:cxn>
                      <a:cxn ang="T79">
                        <a:pos x="T30" y="T31"/>
                      </a:cxn>
                      <a:cxn ang="T80">
                        <a:pos x="T32" y="T33"/>
                      </a:cxn>
                      <a:cxn ang="T81">
                        <a:pos x="T34" y="T35"/>
                      </a:cxn>
                      <a:cxn ang="T82">
                        <a:pos x="T36" y="T37"/>
                      </a:cxn>
                      <a:cxn ang="T83">
                        <a:pos x="T38" y="T39"/>
                      </a:cxn>
                      <a:cxn ang="T84">
                        <a:pos x="T40" y="T41"/>
                      </a:cxn>
                      <a:cxn ang="T85">
                        <a:pos x="T42" y="T43"/>
                      </a:cxn>
                      <a:cxn ang="T86">
                        <a:pos x="T44" y="T45"/>
                      </a:cxn>
                      <a:cxn ang="T87">
                        <a:pos x="T46" y="T47"/>
                      </a:cxn>
                      <a:cxn ang="T88">
                        <a:pos x="T48" y="T49"/>
                      </a:cxn>
                      <a:cxn ang="T89">
                        <a:pos x="T50" y="T51"/>
                      </a:cxn>
                      <a:cxn ang="T90">
                        <a:pos x="T52" y="T53"/>
                      </a:cxn>
                      <a:cxn ang="T91">
                        <a:pos x="T54" y="T55"/>
                      </a:cxn>
                      <a:cxn ang="T92">
                        <a:pos x="T56" y="T57"/>
                      </a:cxn>
                      <a:cxn ang="T93">
                        <a:pos x="T58" y="T59"/>
                      </a:cxn>
                      <a:cxn ang="T94">
                        <a:pos x="T60" y="T61"/>
                      </a:cxn>
                      <a:cxn ang="T95">
                        <a:pos x="T62" y="T63"/>
                      </a:cxn>
                    </a:cxnLst>
                    <a:rect l="0" t="0" r="r" b="b"/>
                    <a:pathLst>
                      <a:path w="156" h="206">
                        <a:moveTo>
                          <a:pt x="54" y="66"/>
                        </a:moveTo>
                        <a:cubicBezTo>
                          <a:pt x="58" y="63"/>
                          <a:pt x="64" y="63"/>
                          <a:pt x="66" y="58"/>
                        </a:cubicBezTo>
                        <a:cubicBezTo>
                          <a:pt x="67" y="56"/>
                          <a:pt x="67" y="53"/>
                          <a:pt x="68" y="52"/>
                        </a:cubicBezTo>
                        <a:cubicBezTo>
                          <a:pt x="71" y="49"/>
                          <a:pt x="80" y="44"/>
                          <a:pt x="80" y="44"/>
                        </a:cubicBezTo>
                        <a:cubicBezTo>
                          <a:pt x="113" y="55"/>
                          <a:pt x="85" y="29"/>
                          <a:pt x="106" y="22"/>
                        </a:cubicBezTo>
                        <a:cubicBezTo>
                          <a:pt x="110" y="17"/>
                          <a:pt x="108" y="9"/>
                          <a:pt x="112" y="4"/>
                        </a:cubicBezTo>
                        <a:cubicBezTo>
                          <a:pt x="115" y="1"/>
                          <a:pt x="124" y="0"/>
                          <a:pt x="124" y="0"/>
                        </a:cubicBezTo>
                        <a:cubicBezTo>
                          <a:pt x="138" y="14"/>
                          <a:pt x="126" y="23"/>
                          <a:pt x="150" y="28"/>
                        </a:cubicBezTo>
                        <a:cubicBezTo>
                          <a:pt x="156" y="36"/>
                          <a:pt x="154" y="39"/>
                          <a:pt x="146" y="44"/>
                        </a:cubicBezTo>
                        <a:cubicBezTo>
                          <a:pt x="141" y="52"/>
                          <a:pt x="135" y="61"/>
                          <a:pt x="126" y="64"/>
                        </a:cubicBezTo>
                        <a:cubicBezTo>
                          <a:pt x="118" y="75"/>
                          <a:pt x="128" y="83"/>
                          <a:pt x="132" y="94"/>
                        </a:cubicBezTo>
                        <a:cubicBezTo>
                          <a:pt x="129" y="103"/>
                          <a:pt x="135" y="105"/>
                          <a:pt x="142" y="110"/>
                        </a:cubicBezTo>
                        <a:cubicBezTo>
                          <a:pt x="145" y="119"/>
                          <a:pt x="141" y="120"/>
                          <a:pt x="146" y="128"/>
                        </a:cubicBezTo>
                        <a:cubicBezTo>
                          <a:pt x="142" y="139"/>
                          <a:pt x="135" y="133"/>
                          <a:pt x="128" y="128"/>
                        </a:cubicBezTo>
                        <a:cubicBezTo>
                          <a:pt x="116" y="132"/>
                          <a:pt x="122" y="136"/>
                          <a:pt x="116" y="146"/>
                        </a:cubicBezTo>
                        <a:cubicBezTo>
                          <a:pt x="113" y="151"/>
                          <a:pt x="108" y="152"/>
                          <a:pt x="104" y="156"/>
                        </a:cubicBezTo>
                        <a:cubicBezTo>
                          <a:pt x="107" y="167"/>
                          <a:pt x="112" y="191"/>
                          <a:pt x="100" y="198"/>
                        </a:cubicBezTo>
                        <a:cubicBezTo>
                          <a:pt x="96" y="200"/>
                          <a:pt x="92" y="200"/>
                          <a:pt x="88" y="202"/>
                        </a:cubicBezTo>
                        <a:cubicBezTo>
                          <a:pt x="86" y="203"/>
                          <a:pt x="84" y="205"/>
                          <a:pt x="82" y="206"/>
                        </a:cubicBezTo>
                        <a:cubicBezTo>
                          <a:pt x="80" y="205"/>
                          <a:pt x="77" y="204"/>
                          <a:pt x="76" y="202"/>
                        </a:cubicBezTo>
                        <a:cubicBezTo>
                          <a:pt x="74" y="198"/>
                          <a:pt x="76" y="191"/>
                          <a:pt x="72" y="190"/>
                        </a:cubicBezTo>
                        <a:cubicBezTo>
                          <a:pt x="68" y="189"/>
                          <a:pt x="60" y="186"/>
                          <a:pt x="60" y="186"/>
                        </a:cubicBezTo>
                        <a:cubicBezTo>
                          <a:pt x="53" y="188"/>
                          <a:pt x="49" y="192"/>
                          <a:pt x="42" y="194"/>
                        </a:cubicBezTo>
                        <a:cubicBezTo>
                          <a:pt x="34" y="189"/>
                          <a:pt x="37" y="183"/>
                          <a:pt x="28" y="186"/>
                        </a:cubicBezTo>
                        <a:cubicBezTo>
                          <a:pt x="12" y="181"/>
                          <a:pt x="19" y="161"/>
                          <a:pt x="10" y="148"/>
                        </a:cubicBezTo>
                        <a:cubicBezTo>
                          <a:pt x="5" y="121"/>
                          <a:pt x="11" y="147"/>
                          <a:pt x="4" y="130"/>
                        </a:cubicBezTo>
                        <a:cubicBezTo>
                          <a:pt x="2" y="126"/>
                          <a:pt x="0" y="118"/>
                          <a:pt x="0" y="118"/>
                        </a:cubicBezTo>
                        <a:cubicBezTo>
                          <a:pt x="2" y="95"/>
                          <a:pt x="0" y="83"/>
                          <a:pt x="20" y="96"/>
                        </a:cubicBezTo>
                        <a:cubicBezTo>
                          <a:pt x="23" y="105"/>
                          <a:pt x="23" y="110"/>
                          <a:pt x="32" y="104"/>
                        </a:cubicBezTo>
                        <a:cubicBezTo>
                          <a:pt x="35" y="95"/>
                          <a:pt x="29" y="88"/>
                          <a:pt x="34" y="80"/>
                        </a:cubicBezTo>
                        <a:cubicBezTo>
                          <a:pt x="36" y="76"/>
                          <a:pt x="48" y="73"/>
                          <a:pt x="52" y="70"/>
                        </a:cubicBezTo>
                        <a:cubicBezTo>
                          <a:pt x="57" y="63"/>
                          <a:pt x="58" y="62"/>
                          <a:pt x="54" y="6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099" name="Freeform 74">
                    <a:extLst>
                      <a:ext uri="{FF2B5EF4-FFF2-40B4-BE49-F238E27FC236}">
                        <a16:creationId xmlns:a16="http://schemas.microsoft.com/office/drawing/2014/main" id="{01C35093-61C4-4C5A-8FAD-2EE9F2A5D7C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580" y="572"/>
                    <a:ext cx="47" cy="13"/>
                  </a:xfrm>
                  <a:custGeom>
                    <a:avLst/>
                    <a:gdLst>
                      <a:gd name="T0" fmla="*/ 0 w 109"/>
                      <a:gd name="T1" fmla="*/ 0 h 38"/>
                      <a:gd name="T2" fmla="*/ 0 w 109"/>
                      <a:gd name="T3" fmla="*/ 0 h 38"/>
                      <a:gd name="T4" fmla="*/ 0 w 109"/>
                      <a:gd name="T5" fmla="*/ 0 h 38"/>
                      <a:gd name="T6" fmla="*/ 0 w 109"/>
                      <a:gd name="T7" fmla="*/ 0 h 38"/>
                      <a:gd name="T8" fmla="*/ 0 w 109"/>
                      <a:gd name="T9" fmla="*/ 0 h 38"/>
                      <a:gd name="T10" fmla="*/ 0 w 109"/>
                      <a:gd name="T11" fmla="*/ 0 h 38"/>
                      <a:gd name="T12" fmla="*/ 0 w 109"/>
                      <a:gd name="T13" fmla="*/ 0 h 38"/>
                      <a:gd name="T14" fmla="*/ 0 w 109"/>
                      <a:gd name="T15" fmla="*/ 0 h 38"/>
                      <a:gd name="T16" fmla="*/ 0 w 109"/>
                      <a:gd name="T17" fmla="*/ 0 h 38"/>
                      <a:gd name="T18" fmla="*/ 0 w 109"/>
                      <a:gd name="T19" fmla="*/ 0 h 3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09" h="38">
                        <a:moveTo>
                          <a:pt x="4" y="32"/>
                        </a:moveTo>
                        <a:cubicBezTo>
                          <a:pt x="7" y="22"/>
                          <a:pt x="7" y="14"/>
                          <a:pt x="18" y="10"/>
                        </a:cubicBezTo>
                        <a:cubicBezTo>
                          <a:pt x="28" y="12"/>
                          <a:pt x="37" y="14"/>
                          <a:pt x="46" y="20"/>
                        </a:cubicBezTo>
                        <a:cubicBezTo>
                          <a:pt x="62" y="15"/>
                          <a:pt x="54" y="17"/>
                          <a:pt x="72" y="14"/>
                        </a:cubicBezTo>
                        <a:cubicBezTo>
                          <a:pt x="77" y="9"/>
                          <a:pt x="90" y="0"/>
                          <a:pt x="90" y="0"/>
                        </a:cubicBezTo>
                        <a:cubicBezTo>
                          <a:pt x="109" y="6"/>
                          <a:pt x="85" y="23"/>
                          <a:pt x="76" y="26"/>
                        </a:cubicBezTo>
                        <a:cubicBezTo>
                          <a:pt x="71" y="33"/>
                          <a:pt x="68" y="35"/>
                          <a:pt x="60" y="38"/>
                        </a:cubicBezTo>
                        <a:cubicBezTo>
                          <a:pt x="54" y="36"/>
                          <a:pt x="42" y="32"/>
                          <a:pt x="42" y="32"/>
                        </a:cubicBezTo>
                        <a:cubicBezTo>
                          <a:pt x="33" y="23"/>
                          <a:pt x="26" y="26"/>
                          <a:pt x="14" y="30"/>
                        </a:cubicBezTo>
                        <a:cubicBezTo>
                          <a:pt x="1" y="28"/>
                          <a:pt x="0" y="24"/>
                          <a:pt x="4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00" name="Freeform 75">
                    <a:extLst>
                      <a:ext uri="{FF2B5EF4-FFF2-40B4-BE49-F238E27FC236}">
                        <a16:creationId xmlns:a16="http://schemas.microsoft.com/office/drawing/2014/main" id="{FB2A73BF-DF4F-40D5-B6BE-8574E3AED7A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578" y="588"/>
                    <a:ext cx="32" cy="34"/>
                  </a:xfrm>
                  <a:custGeom>
                    <a:avLst/>
                    <a:gdLst>
                      <a:gd name="T0" fmla="*/ 0 w 76"/>
                      <a:gd name="T1" fmla="*/ 0 h 104"/>
                      <a:gd name="T2" fmla="*/ 0 w 76"/>
                      <a:gd name="T3" fmla="*/ 0 h 104"/>
                      <a:gd name="T4" fmla="*/ 0 w 76"/>
                      <a:gd name="T5" fmla="*/ 0 h 104"/>
                      <a:gd name="T6" fmla="*/ 0 w 76"/>
                      <a:gd name="T7" fmla="*/ 0 h 104"/>
                      <a:gd name="T8" fmla="*/ 0 w 76"/>
                      <a:gd name="T9" fmla="*/ 0 h 104"/>
                      <a:gd name="T10" fmla="*/ 0 w 76"/>
                      <a:gd name="T11" fmla="*/ 0 h 104"/>
                      <a:gd name="T12" fmla="*/ 0 w 76"/>
                      <a:gd name="T13" fmla="*/ 0 h 104"/>
                      <a:gd name="T14" fmla="*/ 0 w 76"/>
                      <a:gd name="T15" fmla="*/ 0 h 104"/>
                      <a:gd name="T16" fmla="*/ 0 w 76"/>
                      <a:gd name="T17" fmla="*/ 0 h 104"/>
                      <a:gd name="T18" fmla="*/ 0 w 76"/>
                      <a:gd name="T19" fmla="*/ 0 h 104"/>
                      <a:gd name="T20" fmla="*/ 0 w 76"/>
                      <a:gd name="T21" fmla="*/ 0 h 104"/>
                      <a:gd name="T22" fmla="*/ 0 w 76"/>
                      <a:gd name="T23" fmla="*/ 0 h 104"/>
                      <a:gd name="T24" fmla="*/ 0 w 76"/>
                      <a:gd name="T25" fmla="*/ 0 h 104"/>
                      <a:gd name="T26" fmla="*/ 0 w 76"/>
                      <a:gd name="T27" fmla="*/ 0 h 104"/>
                      <a:gd name="T28" fmla="*/ 0 w 76"/>
                      <a:gd name="T29" fmla="*/ 0 h 104"/>
                      <a:gd name="T30" fmla="*/ 0 w 76"/>
                      <a:gd name="T31" fmla="*/ 0 h 104"/>
                      <a:gd name="T32" fmla="*/ 0 w 76"/>
                      <a:gd name="T33" fmla="*/ 0 h 104"/>
                      <a:gd name="T34" fmla="*/ 0 w 76"/>
                      <a:gd name="T35" fmla="*/ 0 h 104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</a:gdLst>
                    <a:ahLst/>
                    <a:cxnLst>
                      <a:cxn ang="T36">
                        <a:pos x="T0" y="T1"/>
                      </a:cxn>
                      <a:cxn ang="T37">
                        <a:pos x="T2" y="T3"/>
                      </a:cxn>
                      <a:cxn ang="T38">
                        <a:pos x="T4" y="T5"/>
                      </a:cxn>
                      <a:cxn ang="T39">
                        <a:pos x="T6" y="T7"/>
                      </a:cxn>
                      <a:cxn ang="T40">
                        <a:pos x="T8" y="T9"/>
                      </a:cxn>
                      <a:cxn ang="T41">
                        <a:pos x="T10" y="T11"/>
                      </a:cxn>
                      <a:cxn ang="T42">
                        <a:pos x="T12" y="T13"/>
                      </a:cxn>
                      <a:cxn ang="T43">
                        <a:pos x="T14" y="T15"/>
                      </a:cxn>
                      <a:cxn ang="T44">
                        <a:pos x="T16" y="T17"/>
                      </a:cxn>
                      <a:cxn ang="T45">
                        <a:pos x="T18" y="T19"/>
                      </a:cxn>
                      <a:cxn ang="T46">
                        <a:pos x="T20" y="T21"/>
                      </a:cxn>
                      <a:cxn ang="T47">
                        <a:pos x="T22" y="T23"/>
                      </a:cxn>
                      <a:cxn ang="T48">
                        <a:pos x="T24" y="T25"/>
                      </a:cxn>
                      <a:cxn ang="T49">
                        <a:pos x="T26" y="T27"/>
                      </a:cxn>
                      <a:cxn ang="T50">
                        <a:pos x="T28" y="T29"/>
                      </a:cxn>
                      <a:cxn ang="T51">
                        <a:pos x="T30" y="T31"/>
                      </a:cxn>
                      <a:cxn ang="T52">
                        <a:pos x="T32" y="T33"/>
                      </a:cxn>
                      <a:cxn ang="T53">
                        <a:pos x="T34" y="T35"/>
                      </a:cxn>
                    </a:cxnLst>
                    <a:rect l="0" t="0" r="r" b="b"/>
                    <a:pathLst>
                      <a:path w="76" h="104">
                        <a:moveTo>
                          <a:pt x="8" y="18"/>
                        </a:moveTo>
                        <a:cubicBezTo>
                          <a:pt x="10" y="8"/>
                          <a:pt x="9" y="3"/>
                          <a:pt x="18" y="0"/>
                        </a:cubicBezTo>
                        <a:cubicBezTo>
                          <a:pt x="28" y="3"/>
                          <a:pt x="25" y="12"/>
                          <a:pt x="34" y="18"/>
                        </a:cubicBezTo>
                        <a:cubicBezTo>
                          <a:pt x="46" y="16"/>
                          <a:pt x="51" y="8"/>
                          <a:pt x="62" y="4"/>
                        </a:cubicBezTo>
                        <a:cubicBezTo>
                          <a:pt x="76" y="9"/>
                          <a:pt x="56" y="31"/>
                          <a:pt x="46" y="34"/>
                        </a:cubicBezTo>
                        <a:cubicBezTo>
                          <a:pt x="51" y="56"/>
                          <a:pt x="43" y="29"/>
                          <a:pt x="54" y="48"/>
                        </a:cubicBezTo>
                        <a:cubicBezTo>
                          <a:pt x="56" y="52"/>
                          <a:pt x="58" y="60"/>
                          <a:pt x="58" y="60"/>
                        </a:cubicBezTo>
                        <a:cubicBezTo>
                          <a:pt x="55" y="68"/>
                          <a:pt x="54" y="71"/>
                          <a:pt x="46" y="74"/>
                        </a:cubicBezTo>
                        <a:cubicBezTo>
                          <a:pt x="38" y="71"/>
                          <a:pt x="37" y="68"/>
                          <a:pt x="34" y="60"/>
                        </a:cubicBezTo>
                        <a:cubicBezTo>
                          <a:pt x="33" y="50"/>
                          <a:pt x="32" y="33"/>
                          <a:pt x="22" y="48"/>
                        </a:cubicBezTo>
                        <a:cubicBezTo>
                          <a:pt x="25" y="60"/>
                          <a:pt x="23" y="53"/>
                          <a:pt x="28" y="68"/>
                        </a:cubicBezTo>
                        <a:cubicBezTo>
                          <a:pt x="29" y="70"/>
                          <a:pt x="30" y="74"/>
                          <a:pt x="30" y="74"/>
                        </a:cubicBezTo>
                        <a:cubicBezTo>
                          <a:pt x="24" y="84"/>
                          <a:pt x="22" y="93"/>
                          <a:pt x="20" y="104"/>
                        </a:cubicBezTo>
                        <a:cubicBezTo>
                          <a:pt x="17" y="103"/>
                          <a:pt x="14" y="104"/>
                          <a:pt x="12" y="102"/>
                        </a:cubicBezTo>
                        <a:cubicBezTo>
                          <a:pt x="9" y="99"/>
                          <a:pt x="8" y="90"/>
                          <a:pt x="8" y="90"/>
                        </a:cubicBezTo>
                        <a:cubicBezTo>
                          <a:pt x="13" y="75"/>
                          <a:pt x="14" y="64"/>
                          <a:pt x="0" y="54"/>
                        </a:cubicBezTo>
                        <a:cubicBezTo>
                          <a:pt x="1" y="46"/>
                          <a:pt x="1" y="38"/>
                          <a:pt x="2" y="30"/>
                        </a:cubicBezTo>
                        <a:cubicBezTo>
                          <a:pt x="2" y="27"/>
                          <a:pt x="13" y="2"/>
                          <a:pt x="8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01" name="Freeform 76">
                    <a:extLst>
                      <a:ext uri="{FF2B5EF4-FFF2-40B4-BE49-F238E27FC236}">
                        <a16:creationId xmlns:a16="http://schemas.microsoft.com/office/drawing/2014/main" id="{F5D3B241-A503-4304-8D87-96A71A1762C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632" y="569"/>
                    <a:ext cx="16" cy="20"/>
                  </a:xfrm>
                  <a:custGeom>
                    <a:avLst/>
                    <a:gdLst>
                      <a:gd name="T0" fmla="*/ 0 w 37"/>
                      <a:gd name="T1" fmla="*/ 0 h 61"/>
                      <a:gd name="T2" fmla="*/ 0 w 37"/>
                      <a:gd name="T3" fmla="*/ 0 h 61"/>
                      <a:gd name="T4" fmla="*/ 0 w 37"/>
                      <a:gd name="T5" fmla="*/ 0 h 61"/>
                      <a:gd name="T6" fmla="*/ 0 w 37"/>
                      <a:gd name="T7" fmla="*/ 0 h 61"/>
                      <a:gd name="T8" fmla="*/ 0 w 37"/>
                      <a:gd name="T9" fmla="*/ 0 h 61"/>
                      <a:gd name="T10" fmla="*/ 0 w 37"/>
                      <a:gd name="T11" fmla="*/ 0 h 61"/>
                      <a:gd name="T12" fmla="*/ 0 w 37"/>
                      <a:gd name="T13" fmla="*/ 0 h 61"/>
                      <a:gd name="T14" fmla="*/ 0 w 37"/>
                      <a:gd name="T15" fmla="*/ 0 h 61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37" h="61">
                        <a:moveTo>
                          <a:pt x="3" y="28"/>
                        </a:moveTo>
                        <a:cubicBezTo>
                          <a:pt x="5" y="14"/>
                          <a:pt x="2" y="7"/>
                          <a:pt x="13" y="0"/>
                        </a:cubicBezTo>
                        <a:cubicBezTo>
                          <a:pt x="26" y="9"/>
                          <a:pt x="23" y="17"/>
                          <a:pt x="15" y="28"/>
                        </a:cubicBezTo>
                        <a:cubicBezTo>
                          <a:pt x="25" y="31"/>
                          <a:pt x="33" y="27"/>
                          <a:pt x="37" y="38"/>
                        </a:cubicBezTo>
                        <a:cubicBezTo>
                          <a:pt x="30" y="45"/>
                          <a:pt x="28" y="47"/>
                          <a:pt x="19" y="44"/>
                        </a:cubicBezTo>
                        <a:cubicBezTo>
                          <a:pt x="13" y="54"/>
                          <a:pt x="18" y="61"/>
                          <a:pt x="5" y="58"/>
                        </a:cubicBezTo>
                        <a:cubicBezTo>
                          <a:pt x="0" y="50"/>
                          <a:pt x="3" y="44"/>
                          <a:pt x="1" y="34"/>
                        </a:cubicBezTo>
                        <a:cubicBezTo>
                          <a:pt x="2" y="32"/>
                          <a:pt x="3" y="28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02" name="Freeform 77">
                    <a:extLst>
                      <a:ext uri="{FF2B5EF4-FFF2-40B4-BE49-F238E27FC236}">
                        <a16:creationId xmlns:a16="http://schemas.microsoft.com/office/drawing/2014/main" id="{4068A544-6CF7-4E09-9AE7-F6457E904BF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636" y="600"/>
                    <a:ext cx="20" cy="10"/>
                  </a:xfrm>
                  <a:custGeom>
                    <a:avLst/>
                    <a:gdLst>
                      <a:gd name="T0" fmla="*/ 0 w 49"/>
                      <a:gd name="T1" fmla="*/ 0 h 29"/>
                      <a:gd name="T2" fmla="*/ 0 w 49"/>
                      <a:gd name="T3" fmla="*/ 0 h 29"/>
                      <a:gd name="T4" fmla="*/ 0 w 49"/>
                      <a:gd name="T5" fmla="*/ 0 h 29"/>
                      <a:gd name="T6" fmla="*/ 0 w 49"/>
                      <a:gd name="T7" fmla="*/ 0 h 29"/>
                      <a:gd name="T8" fmla="*/ 0 w 49"/>
                      <a:gd name="T9" fmla="*/ 0 h 29"/>
                      <a:gd name="T10" fmla="*/ 0 w 49"/>
                      <a:gd name="T11" fmla="*/ 0 h 29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49" h="29">
                        <a:moveTo>
                          <a:pt x="7" y="0"/>
                        </a:moveTo>
                        <a:cubicBezTo>
                          <a:pt x="15" y="6"/>
                          <a:pt x="19" y="2"/>
                          <a:pt x="29" y="0"/>
                        </a:cubicBezTo>
                        <a:cubicBezTo>
                          <a:pt x="45" y="5"/>
                          <a:pt x="40" y="3"/>
                          <a:pt x="49" y="16"/>
                        </a:cubicBezTo>
                        <a:cubicBezTo>
                          <a:pt x="46" y="29"/>
                          <a:pt x="42" y="21"/>
                          <a:pt x="35" y="14"/>
                        </a:cubicBezTo>
                        <a:cubicBezTo>
                          <a:pt x="26" y="15"/>
                          <a:pt x="12" y="19"/>
                          <a:pt x="3" y="16"/>
                        </a:cubicBezTo>
                        <a:cubicBezTo>
                          <a:pt x="0" y="6"/>
                          <a:pt x="7" y="10"/>
                          <a:pt x="7" y="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03" name="Freeform 78">
                    <a:extLst>
                      <a:ext uri="{FF2B5EF4-FFF2-40B4-BE49-F238E27FC236}">
                        <a16:creationId xmlns:a16="http://schemas.microsoft.com/office/drawing/2014/main" id="{2AB20267-10A2-427B-9475-9E6E4780322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657" y="585"/>
                    <a:ext cx="26" cy="17"/>
                  </a:xfrm>
                  <a:custGeom>
                    <a:avLst/>
                    <a:gdLst>
                      <a:gd name="T0" fmla="*/ 0 w 61"/>
                      <a:gd name="T1" fmla="*/ 0 h 48"/>
                      <a:gd name="T2" fmla="*/ 0 w 61"/>
                      <a:gd name="T3" fmla="*/ 0 h 48"/>
                      <a:gd name="T4" fmla="*/ 0 w 61"/>
                      <a:gd name="T5" fmla="*/ 0 h 48"/>
                      <a:gd name="T6" fmla="*/ 0 w 61"/>
                      <a:gd name="T7" fmla="*/ 0 h 48"/>
                      <a:gd name="T8" fmla="*/ 0 w 61"/>
                      <a:gd name="T9" fmla="*/ 0 h 48"/>
                      <a:gd name="T10" fmla="*/ 0 w 61"/>
                      <a:gd name="T11" fmla="*/ 0 h 48"/>
                      <a:gd name="T12" fmla="*/ 0 w 61"/>
                      <a:gd name="T13" fmla="*/ 0 h 48"/>
                      <a:gd name="T14" fmla="*/ 0 w 61"/>
                      <a:gd name="T15" fmla="*/ 0 h 48"/>
                      <a:gd name="T16" fmla="*/ 0 w 61"/>
                      <a:gd name="T17" fmla="*/ 0 h 48"/>
                      <a:gd name="T18" fmla="*/ 0 w 61"/>
                      <a:gd name="T19" fmla="*/ 0 h 48"/>
                      <a:gd name="T20" fmla="*/ 0 w 61"/>
                      <a:gd name="T21" fmla="*/ 0 h 48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61" h="48">
                        <a:moveTo>
                          <a:pt x="21" y="38"/>
                        </a:moveTo>
                        <a:cubicBezTo>
                          <a:pt x="19" y="34"/>
                          <a:pt x="19" y="29"/>
                          <a:pt x="15" y="26"/>
                        </a:cubicBezTo>
                        <a:cubicBezTo>
                          <a:pt x="12" y="24"/>
                          <a:pt x="3" y="22"/>
                          <a:pt x="3" y="22"/>
                        </a:cubicBezTo>
                        <a:cubicBezTo>
                          <a:pt x="0" y="12"/>
                          <a:pt x="5" y="12"/>
                          <a:pt x="13" y="8"/>
                        </a:cubicBezTo>
                        <a:cubicBezTo>
                          <a:pt x="17" y="6"/>
                          <a:pt x="25" y="0"/>
                          <a:pt x="25" y="0"/>
                        </a:cubicBezTo>
                        <a:cubicBezTo>
                          <a:pt x="37" y="2"/>
                          <a:pt x="41" y="2"/>
                          <a:pt x="49" y="10"/>
                        </a:cubicBezTo>
                        <a:cubicBezTo>
                          <a:pt x="45" y="21"/>
                          <a:pt x="46" y="12"/>
                          <a:pt x="53" y="20"/>
                        </a:cubicBezTo>
                        <a:cubicBezTo>
                          <a:pt x="56" y="24"/>
                          <a:pt x="61" y="32"/>
                          <a:pt x="61" y="32"/>
                        </a:cubicBezTo>
                        <a:cubicBezTo>
                          <a:pt x="56" y="47"/>
                          <a:pt x="53" y="42"/>
                          <a:pt x="41" y="38"/>
                        </a:cubicBezTo>
                        <a:cubicBezTo>
                          <a:pt x="27" y="47"/>
                          <a:pt x="34" y="48"/>
                          <a:pt x="23" y="44"/>
                        </a:cubicBezTo>
                        <a:cubicBezTo>
                          <a:pt x="22" y="42"/>
                          <a:pt x="21" y="38"/>
                          <a:pt x="21" y="3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04" name="Freeform 79">
                    <a:extLst>
                      <a:ext uri="{FF2B5EF4-FFF2-40B4-BE49-F238E27FC236}">
                        <a16:creationId xmlns:a16="http://schemas.microsoft.com/office/drawing/2014/main" id="{9401C705-AB77-43B3-A152-D47DCE21C85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664" y="593"/>
                    <a:ext cx="122" cy="61"/>
                  </a:xfrm>
                  <a:custGeom>
                    <a:avLst/>
                    <a:gdLst>
                      <a:gd name="T0" fmla="*/ 0 w 286"/>
                      <a:gd name="T1" fmla="*/ 0 h 182"/>
                      <a:gd name="T2" fmla="*/ 0 w 286"/>
                      <a:gd name="T3" fmla="*/ 0 h 182"/>
                      <a:gd name="T4" fmla="*/ 0 w 286"/>
                      <a:gd name="T5" fmla="*/ 0 h 182"/>
                      <a:gd name="T6" fmla="*/ 0 w 286"/>
                      <a:gd name="T7" fmla="*/ 0 h 182"/>
                      <a:gd name="T8" fmla="*/ 0 w 286"/>
                      <a:gd name="T9" fmla="*/ 0 h 182"/>
                      <a:gd name="T10" fmla="*/ 0 w 286"/>
                      <a:gd name="T11" fmla="*/ 0 h 182"/>
                      <a:gd name="T12" fmla="*/ 0 w 286"/>
                      <a:gd name="T13" fmla="*/ 0 h 182"/>
                      <a:gd name="T14" fmla="*/ 0 w 286"/>
                      <a:gd name="T15" fmla="*/ 0 h 182"/>
                      <a:gd name="T16" fmla="*/ 0 w 286"/>
                      <a:gd name="T17" fmla="*/ 0 h 182"/>
                      <a:gd name="T18" fmla="*/ 0 w 286"/>
                      <a:gd name="T19" fmla="*/ 0 h 182"/>
                      <a:gd name="T20" fmla="*/ 0 w 286"/>
                      <a:gd name="T21" fmla="*/ 0 h 182"/>
                      <a:gd name="T22" fmla="*/ 0 w 286"/>
                      <a:gd name="T23" fmla="*/ 0 h 182"/>
                      <a:gd name="T24" fmla="*/ 0 w 286"/>
                      <a:gd name="T25" fmla="*/ 0 h 182"/>
                      <a:gd name="T26" fmla="*/ 0 w 286"/>
                      <a:gd name="T27" fmla="*/ 0 h 182"/>
                      <a:gd name="T28" fmla="*/ 0 w 286"/>
                      <a:gd name="T29" fmla="*/ 0 h 182"/>
                      <a:gd name="T30" fmla="*/ 0 w 286"/>
                      <a:gd name="T31" fmla="*/ 0 h 182"/>
                      <a:gd name="T32" fmla="*/ 0 w 286"/>
                      <a:gd name="T33" fmla="*/ 0 h 182"/>
                      <a:gd name="T34" fmla="*/ 0 w 286"/>
                      <a:gd name="T35" fmla="*/ 0 h 182"/>
                      <a:gd name="T36" fmla="*/ 0 w 286"/>
                      <a:gd name="T37" fmla="*/ 0 h 182"/>
                      <a:gd name="T38" fmla="*/ 0 w 286"/>
                      <a:gd name="T39" fmla="*/ 0 h 182"/>
                      <a:gd name="T40" fmla="*/ 0 w 286"/>
                      <a:gd name="T41" fmla="*/ 0 h 182"/>
                      <a:gd name="T42" fmla="*/ 0 w 286"/>
                      <a:gd name="T43" fmla="*/ 0 h 182"/>
                      <a:gd name="T44" fmla="*/ 0 w 286"/>
                      <a:gd name="T45" fmla="*/ 0 h 182"/>
                      <a:gd name="T46" fmla="*/ 0 w 286"/>
                      <a:gd name="T47" fmla="*/ 0 h 182"/>
                      <a:gd name="T48" fmla="*/ 0 w 286"/>
                      <a:gd name="T49" fmla="*/ 0 h 182"/>
                      <a:gd name="T50" fmla="*/ 0 w 286"/>
                      <a:gd name="T51" fmla="*/ 0 h 182"/>
                      <a:gd name="T52" fmla="*/ 0 w 286"/>
                      <a:gd name="T53" fmla="*/ 0 h 182"/>
                      <a:gd name="T54" fmla="*/ 0 w 286"/>
                      <a:gd name="T55" fmla="*/ 0 h 182"/>
                      <a:gd name="T56" fmla="*/ 0 w 286"/>
                      <a:gd name="T57" fmla="*/ 0 h 182"/>
                      <a:gd name="T58" fmla="*/ 0 w 286"/>
                      <a:gd name="T59" fmla="*/ 0 h 182"/>
                      <a:gd name="T60" fmla="*/ 0 w 286"/>
                      <a:gd name="T61" fmla="*/ 0 h 182"/>
                      <a:gd name="T62" fmla="*/ 0 w 286"/>
                      <a:gd name="T63" fmla="*/ 0 h 182"/>
                      <a:gd name="T64" fmla="*/ 0 w 286"/>
                      <a:gd name="T65" fmla="*/ 0 h 182"/>
                      <a:gd name="T66" fmla="*/ 0 w 286"/>
                      <a:gd name="T67" fmla="*/ 0 h 182"/>
                      <a:gd name="T68" fmla="*/ 0 w 286"/>
                      <a:gd name="T69" fmla="*/ 0 h 182"/>
                      <a:gd name="T70" fmla="*/ 0 w 286"/>
                      <a:gd name="T71" fmla="*/ 0 h 182"/>
                      <a:gd name="T72" fmla="*/ 0 w 286"/>
                      <a:gd name="T73" fmla="*/ 0 h 182"/>
                      <a:gd name="T74" fmla="*/ 0 w 286"/>
                      <a:gd name="T75" fmla="*/ 0 h 182"/>
                      <a:gd name="T76" fmla="*/ 0 w 286"/>
                      <a:gd name="T77" fmla="*/ 0 h 182"/>
                      <a:gd name="T78" fmla="*/ 0 w 286"/>
                      <a:gd name="T79" fmla="*/ 0 h 182"/>
                      <a:gd name="T80" fmla="*/ 0 w 286"/>
                      <a:gd name="T81" fmla="*/ 0 h 182"/>
                      <a:gd name="T82" fmla="*/ 0 w 286"/>
                      <a:gd name="T83" fmla="*/ 0 h 182"/>
                      <a:gd name="T84" fmla="*/ 0 w 286"/>
                      <a:gd name="T85" fmla="*/ 0 h 182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</a:gdLst>
                    <a:ahLst/>
                    <a:cxnLst>
                      <a:cxn ang="T86">
                        <a:pos x="T0" y="T1"/>
                      </a:cxn>
                      <a:cxn ang="T87">
                        <a:pos x="T2" y="T3"/>
                      </a:cxn>
                      <a:cxn ang="T88">
                        <a:pos x="T4" y="T5"/>
                      </a:cxn>
                      <a:cxn ang="T89">
                        <a:pos x="T6" y="T7"/>
                      </a:cxn>
                      <a:cxn ang="T90">
                        <a:pos x="T8" y="T9"/>
                      </a:cxn>
                      <a:cxn ang="T91">
                        <a:pos x="T10" y="T11"/>
                      </a:cxn>
                      <a:cxn ang="T92">
                        <a:pos x="T12" y="T13"/>
                      </a:cxn>
                      <a:cxn ang="T93">
                        <a:pos x="T14" y="T15"/>
                      </a:cxn>
                      <a:cxn ang="T94">
                        <a:pos x="T16" y="T17"/>
                      </a:cxn>
                      <a:cxn ang="T95">
                        <a:pos x="T18" y="T19"/>
                      </a:cxn>
                      <a:cxn ang="T96">
                        <a:pos x="T20" y="T21"/>
                      </a:cxn>
                      <a:cxn ang="T97">
                        <a:pos x="T22" y="T23"/>
                      </a:cxn>
                      <a:cxn ang="T98">
                        <a:pos x="T24" y="T25"/>
                      </a:cxn>
                      <a:cxn ang="T99">
                        <a:pos x="T26" y="T27"/>
                      </a:cxn>
                      <a:cxn ang="T100">
                        <a:pos x="T28" y="T29"/>
                      </a:cxn>
                      <a:cxn ang="T101">
                        <a:pos x="T30" y="T31"/>
                      </a:cxn>
                      <a:cxn ang="T102">
                        <a:pos x="T32" y="T33"/>
                      </a:cxn>
                      <a:cxn ang="T103">
                        <a:pos x="T34" y="T35"/>
                      </a:cxn>
                      <a:cxn ang="T104">
                        <a:pos x="T36" y="T37"/>
                      </a:cxn>
                      <a:cxn ang="T105">
                        <a:pos x="T38" y="T39"/>
                      </a:cxn>
                      <a:cxn ang="T106">
                        <a:pos x="T40" y="T41"/>
                      </a:cxn>
                      <a:cxn ang="T107">
                        <a:pos x="T42" y="T43"/>
                      </a:cxn>
                      <a:cxn ang="T108">
                        <a:pos x="T44" y="T45"/>
                      </a:cxn>
                      <a:cxn ang="T109">
                        <a:pos x="T46" y="T47"/>
                      </a:cxn>
                      <a:cxn ang="T110">
                        <a:pos x="T48" y="T49"/>
                      </a:cxn>
                      <a:cxn ang="T111">
                        <a:pos x="T50" y="T51"/>
                      </a:cxn>
                      <a:cxn ang="T112">
                        <a:pos x="T52" y="T53"/>
                      </a:cxn>
                      <a:cxn ang="T113">
                        <a:pos x="T54" y="T55"/>
                      </a:cxn>
                      <a:cxn ang="T114">
                        <a:pos x="T56" y="T57"/>
                      </a:cxn>
                      <a:cxn ang="T115">
                        <a:pos x="T58" y="T59"/>
                      </a:cxn>
                      <a:cxn ang="T116">
                        <a:pos x="T60" y="T61"/>
                      </a:cxn>
                      <a:cxn ang="T117">
                        <a:pos x="T62" y="T63"/>
                      </a:cxn>
                      <a:cxn ang="T118">
                        <a:pos x="T64" y="T65"/>
                      </a:cxn>
                      <a:cxn ang="T119">
                        <a:pos x="T66" y="T67"/>
                      </a:cxn>
                      <a:cxn ang="T120">
                        <a:pos x="T68" y="T69"/>
                      </a:cxn>
                      <a:cxn ang="T121">
                        <a:pos x="T70" y="T71"/>
                      </a:cxn>
                      <a:cxn ang="T122">
                        <a:pos x="T72" y="T73"/>
                      </a:cxn>
                      <a:cxn ang="T123">
                        <a:pos x="T74" y="T75"/>
                      </a:cxn>
                      <a:cxn ang="T124">
                        <a:pos x="T76" y="T77"/>
                      </a:cxn>
                      <a:cxn ang="T125">
                        <a:pos x="T78" y="T79"/>
                      </a:cxn>
                      <a:cxn ang="T126">
                        <a:pos x="T80" y="T81"/>
                      </a:cxn>
                      <a:cxn ang="T127">
                        <a:pos x="T82" y="T83"/>
                      </a:cxn>
                      <a:cxn ang="T128">
                        <a:pos x="T84" y="T85"/>
                      </a:cxn>
                    </a:cxnLst>
                    <a:rect l="0" t="0" r="r" b="b"/>
                    <a:pathLst>
                      <a:path w="286" h="182">
                        <a:moveTo>
                          <a:pt x="46" y="28"/>
                        </a:moveTo>
                        <a:cubicBezTo>
                          <a:pt x="41" y="14"/>
                          <a:pt x="46" y="17"/>
                          <a:pt x="36" y="14"/>
                        </a:cubicBezTo>
                        <a:cubicBezTo>
                          <a:pt x="31" y="17"/>
                          <a:pt x="26" y="30"/>
                          <a:pt x="26" y="30"/>
                        </a:cubicBezTo>
                        <a:cubicBezTo>
                          <a:pt x="12" y="25"/>
                          <a:pt x="19" y="21"/>
                          <a:pt x="0" y="24"/>
                        </a:cubicBezTo>
                        <a:cubicBezTo>
                          <a:pt x="2" y="33"/>
                          <a:pt x="2" y="37"/>
                          <a:pt x="10" y="42"/>
                        </a:cubicBezTo>
                        <a:cubicBezTo>
                          <a:pt x="12" y="49"/>
                          <a:pt x="14" y="55"/>
                          <a:pt x="16" y="62"/>
                        </a:cubicBezTo>
                        <a:cubicBezTo>
                          <a:pt x="24" y="59"/>
                          <a:pt x="27" y="57"/>
                          <a:pt x="24" y="48"/>
                        </a:cubicBezTo>
                        <a:cubicBezTo>
                          <a:pt x="26" y="47"/>
                          <a:pt x="28" y="43"/>
                          <a:pt x="30" y="44"/>
                        </a:cubicBezTo>
                        <a:cubicBezTo>
                          <a:pt x="48" y="48"/>
                          <a:pt x="36" y="52"/>
                          <a:pt x="48" y="56"/>
                        </a:cubicBezTo>
                        <a:cubicBezTo>
                          <a:pt x="74" y="65"/>
                          <a:pt x="47" y="56"/>
                          <a:pt x="70" y="62"/>
                        </a:cubicBezTo>
                        <a:cubicBezTo>
                          <a:pt x="77" y="64"/>
                          <a:pt x="88" y="72"/>
                          <a:pt x="88" y="72"/>
                        </a:cubicBezTo>
                        <a:cubicBezTo>
                          <a:pt x="96" y="84"/>
                          <a:pt x="102" y="87"/>
                          <a:pt x="106" y="102"/>
                        </a:cubicBezTo>
                        <a:cubicBezTo>
                          <a:pt x="105" y="109"/>
                          <a:pt x="106" y="115"/>
                          <a:pt x="104" y="122"/>
                        </a:cubicBezTo>
                        <a:cubicBezTo>
                          <a:pt x="103" y="126"/>
                          <a:pt x="94" y="132"/>
                          <a:pt x="98" y="134"/>
                        </a:cubicBezTo>
                        <a:cubicBezTo>
                          <a:pt x="106" y="137"/>
                          <a:pt x="122" y="128"/>
                          <a:pt x="122" y="128"/>
                        </a:cubicBezTo>
                        <a:cubicBezTo>
                          <a:pt x="130" y="131"/>
                          <a:pt x="133" y="135"/>
                          <a:pt x="140" y="140"/>
                        </a:cubicBezTo>
                        <a:cubicBezTo>
                          <a:pt x="148" y="145"/>
                          <a:pt x="159" y="145"/>
                          <a:pt x="168" y="148"/>
                        </a:cubicBezTo>
                        <a:cubicBezTo>
                          <a:pt x="170" y="147"/>
                          <a:pt x="173" y="148"/>
                          <a:pt x="174" y="146"/>
                        </a:cubicBezTo>
                        <a:cubicBezTo>
                          <a:pt x="176" y="142"/>
                          <a:pt x="164" y="136"/>
                          <a:pt x="168" y="134"/>
                        </a:cubicBezTo>
                        <a:cubicBezTo>
                          <a:pt x="171" y="132"/>
                          <a:pt x="175" y="135"/>
                          <a:pt x="178" y="136"/>
                        </a:cubicBezTo>
                        <a:cubicBezTo>
                          <a:pt x="182" y="131"/>
                          <a:pt x="186" y="118"/>
                          <a:pt x="186" y="118"/>
                        </a:cubicBezTo>
                        <a:cubicBezTo>
                          <a:pt x="189" y="119"/>
                          <a:pt x="199" y="120"/>
                          <a:pt x="202" y="122"/>
                        </a:cubicBezTo>
                        <a:cubicBezTo>
                          <a:pt x="206" y="124"/>
                          <a:pt x="214" y="130"/>
                          <a:pt x="214" y="130"/>
                        </a:cubicBezTo>
                        <a:cubicBezTo>
                          <a:pt x="224" y="145"/>
                          <a:pt x="228" y="158"/>
                          <a:pt x="244" y="168"/>
                        </a:cubicBezTo>
                        <a:cubicBezTo>
                          <a:pt x="250" y="172"/>
                          <a:pt x="262" y="178"/>
                          <a:pt x="262" y="178"/>
                        </a:cubicBezTo>
                        <a:cubicBezTo>
                          <a:pt x="265" y="178"/>
                          <a:pt x="286" y="182"/>
                          <a:pt x="284" y="170"/>
                        </a:cubicBezTo>
                        <a:cubicBezTo>
                          <a:pt x="283" y="164"/>
                          <a:pt x="268" y="160"/>
                          <a:pt x="268" y="160"/>
                        </a:cubicBezTo>
                        <a:cubicBezTo>
                          <a:pt x="261" y="150"/>
                          <a:pt x="270" y="143"/>
                          <a:pt x="256" y="138"/>
                        </a:cubicBezTo>
                        <a:cubicBezTo>
                          <a:pt x="254" y="136"/>
                          <a:pt x="251" y="135"/>
                          <a:pt x="250" y="132"/>
                        </a:cubicBezTo>
                        <a:cubicBezTo>
                          <a:pt x="248" y="129"/>
                          <a:pt x="250" y="125"/>
                          <a:pt x="248" y="122"/>
                        </a:cubicBezTo>
                        <a:cubicBezTo>
                          <a:pt x="246" y="118"/>
                          <a:pt x="240" y="118"/>
                          <a:pt x="236" y="116"/>
                        </a:cubicBezTo>
                        <a:cubicBezTo>
                          <a:pt x="230" y="107"/>
                          <a:pt x="227" y="100"/>
                          <a:pt x="240" y="96"/>
                        </a:cubicBezTo>
                        <a:cubicBezTo>
                          <a:pt x="236" y="83"/>
                          <a:pt x="236" y="84"/>
                          <a:pt x="220" y="86"/>
                        </a:cubicBezTo>
                        <a:cubicBezTo>
                          <a:pt x="209" y="82"/>
                          <a:pt x="208" y="82"/>
                          <a:pt x="210" y="70"/>
                        </a:cubicBezTo>
                        <a:cubicBezTo>
                          <a:pt x="207" y="60"/>
                          <a:pt x="199" y="57"/>
                          <a:pt x="190" y="54"/>
                        </a:cubicBezTo>
                        <a:cubicBezTo>
                          <a:pt x="181" y="45"/>
                          <a:pt x="181" y="42"/>
                          <a:pt x="168" y="38"/>
                        </a:cubicBezTo>
                        <a:cubicBezTo>
                          <a:pt x="164" y="37"/>
                          <a:pt x="156" y="34"/>
                          <a:pt x="156" y="34"/>
                        </a:cubicBezTo>
                        <a:cubicBezTo>
                          <a:pt x="146" y="24"/>
                          <a:pt x="134" y="21"/>
                          <a:pt x="120" y="16"/>
                        </a:cubicBezTo>
                        <a:cubicBezTo>
                          <a:pt x="113" y="14"/>
                          <a:pt x="108" y="8"/>
                          <a:pt x="102" y="4"/>
                        </a:cubicBezTo>
                        <a:cubicBezTo>
                          <a:pt x="100" y="3"/>
                          <a:pt x="96" y="0"/>
                          <a:pt x="96" y="0"/>
                        </a:cubicBezTo>
                        <a:cubicBezTo>
                          <a:pt x="83" y="2"/>
                          <a:pt x="79" y="1"/>
                          <a:pt x="70" y="10"/>
                        </a:cubicBezTo>
                        <a:cubicBezTo>
                          <a:pt x="67" y="19"/>
                          <a:pt x="63" y="27"/>
                          <a:pt x="56" y="32"/>
                        </a:cubicBezTo>
                        <a:cubicBezTo>
                          <a:pt x="49" y="30"/>
                          <a:pt x="52" y="31"/>
                          <a:pt x="46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05" name="Freeform 80">
                    <a:extLst>
                      <a:ext uri="{FF2B5EF4-FFF2-40B4-BE49-F238E27FC236}">
                        <a16:creationId xmlns:a16="http://schemas.microsoft.com/office/drawing/2014/main" id="{CA4C4424-76A1-4955-96A9-899A47114E5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770" y="599"/>
                    <a:ext cx="33" cy="26"/>
                  </a:xfrm>
                  <a:custGeom>
                    <a:avLst/>
                    <a:gdLst>
                      <a:gd name="T0" fmla="*/ 0 w 78"/>
                      <a:gd name="T1" fmla="*/ 0 h 78"/>
                      <a:gd name="T2" fmla="*/ 0 w 78"/>
                      <a:gd name="T3" fmla="*/ 0 h 78"/>
                      <a:gd name="T4" fmla="*/ 0 w 78"/>
                      <a:gd name="T5" fmla="*/ 0 h 78"/>
                      <a:gd name="T6" fmla="*/ 0 w 78"/>
                      <a:gd name="T7" fmla="*/ 0 h 78"/>
                      <a:gd name="T8" fmla="*/ 0 w 78"/>
                      <a:gd name="T9" fmla="*/ 0 h 78"/>
                      <a:gd name="T10" fmla="*/ 0 w 78"/>
                      <a:gd name="T11" fmla="*/ 0 h 78"/>
                      <a:gd name="T12" fmla="*/ 0 w 78"/>
                      <a:gd name="T13" fmla="*/ 0 h 78"/>
                      <a:gd name="T14" fmla="*/ 0 w 78"/>
                      <a:gd name="T15" fmla="*/ 0 h 78"/>
                      <a:gd name="T16" fmla="*/ 0 w 78"/>
                      <a:gd name="T17" fmla="*/ 0 h 78"/>
                      <a:gd name="T18" fmla="*/ 0 w 78"/>
                      <a:gd name="T19" fmla="*/ 0 h 78"/>
                      <a:gd name="T20" fmla="*/ 0 w 78"/>
                      <a:gd name="T21" fmla="*/ 0 h 78"/>
                      <a:gd name="T22" fmla="*/ 0 w 78"/>
                      <a:gd name="T23" fmla="*/ 0 h 78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78" h="78">
                        <a:moveTo>
                          <a:pt x="1" y="58"/>
                        </a:moveTo>
                        <a:cubicBezTo>
                          <a:pt x="6" y="44"/>
                          <a:pt x="18" y="57"/>
                          <a:pt x="27" y="60"/>
                        </a:cubicBezTo>
                        <a:cubicBezTo>
                          <a:pt x="35" y="57"/>
                          <a:pt x="38" y="52"/>
                          <a:pt x="45" y="48"/>
                        </a:cubicBezTo>
                        <a:cubicBezTo>
                          <a:pt x="48" y="40"/>
                          <a:pt x="51" y="36"/>
                          <a:pt x="57" y="30"/>
                        </a:cubicBezTo>
                        <a:cubicBezTo>
                          <a:pt x="55" y="23"/>
                          <a:pt x="43" y="14"/>
                          <a:pt x="43" y="14"/>
                        </a:cubicBezTo>
                        <a:cubicBezTo>
                          <a:pt x="33" y="0"/>
                          <a:pt x="30" y="1"/>
                          <a:pt x="43" y="4"/>
                        </a:cubicBezTo>
                        <a:cubicBezTo>
                          <a:pt x="54" y="11"/>
                          <a:pt x="58" y="22"/>
                          <a:pt x="71" y="26"/>
                        </a:cubicBezTo>
                        <a:cubicBezTo>
                          <a:pt x="78" y="37"/>
                          <a:pt x="78" y="46"/>
                          <a:pt x="67" y="54"/>
                        </a:cubicBezTo>
                        <a:cubicBezTo>
                          <a:pt x="51" y="49"/>
                          <a:pt x="53" y="71"/>
                          <a:pt x="33" y="78"/>
                        </a:cubicBezTo>
                        <a:cubicBezTo>
                          <a:pt x="16" y="72"/>
                          <a:pt x="25" y="76"/>
                          <a:pt x="9" y="66"/>
                        </a:cubicBezTo>
                        <a:cubicBezTo>
                          <a:pt x="7" y="65"/>
                          <a:pt x="3" y="62"/>
                          <a:pt x="3" y="62"/>
                        </a:cubicBezTo>
                        <a:cubicBezTo>
                          <a:pt x="0" y="54"/>
                          <a:pt x="13" y="42"/>
                          <a:pt x="1" y="5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06" name="Freeform 81">
                    <a:extLst>
                      <a:ext uri="{FF2B5EF4-FFF2-40B4-BE49-F238E27FC236}">
                        <a16:creationId xmlns:a16="http://schemas.microsoft.com/office/drawing/2014/main" id="{92F0F57E-6633-490F-9E6B-CC90D92C6CC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840" y="544"/>
                    <a:ext cx="8" cy="6"/>
                  </a:xfrm>
                  <a:custGeom>
                    <a:avLst/>
                    <a:gdLst>
                      <a:gd name="T0" fmla="*/ 0 w 17"/>
                      <a:gd name="T1" fmla="*/ 0 h 18"/>
                      <a:gd name="T2" fmla="*/ 0 w 17"/>
                      <a:gd name="T3" fmla="*/ 0 h 18"/>
                      <a:gd name="T4" fmla="*/ 0 w 17"/>
                      <a:gd name="T5" fmla="*/ 0 h 18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17" h="18">
                        <a:moveTo>
                          <a:pt x="3" y="4"/>
                        </a:moveTo>
                        <a:cubicBezTo>
                          <a:pt x="17" y="7"/>
                          <a:pt x="16" y="18"/>
                          <a:pt x="3" y="14"/>
                        </a:cubicBezTo>
                        <a:cubicBezTo>
                          <a:pt x="0" y="6"/>
                          <a:pt x="7" y="0"/>
                          <a:pt x="3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07" name="Freeform 82">
                    <a:extLst>
                      <a:ext uri="{FF2B5EF4-FFF2-40B4-BE49-F238E27FC236}">
                        <a16:creationId xmlns:a16="http://schemas.microsoft.com/office/drawing/2014/main" id="{AE95B52F-D8F7-49D9-A0C1-53A91EEDD67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747" y="494"/>
                    <a:ext cx="8" cy="5"/>
                  </a:xfrm>
                  <a:custGeom>
                    <a:avLst/>
                    <a:gdLst>
                      <a:gd name="T0" fmla="*/ 0 w 20"/>
                      <a:gd name="T1" fmla="*/ 0 h 15"/>
                      <a:gd name="T2" fmla="*/ 0 w 20"/>
                      <a:gd name="T3" fmla="*/ 0 h 15"/>
                      <a:gd name="T4" fmla="*/ 0 w 20"/>
                      <a:gd name="T5" fmla="*/ 0 h 15"/>
                      <a:gd name="T6" fmla="*/ 0 w 20"/>
                      <a:gd name="T7" fmla="*/ 0 h 15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1"/>
                          <a:pt x="6" y="0"/>
                          <a:pt x="17" y="2"/>
                        </a:cubicBezTo>
                        <a:cubicBezTo>
                          <a:pt x="20" y="10"/>
                          <a:pt x="18" y="15"/>
                          <a:pt x="9" y="12"/>
                        </a:cubicBezTo>
                        <a:cubicBezTo>
                          <a:pt x="4" y="4"/>
                          <a:pt x="4" y="4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08" name="Freeform 83">
                    <a:extLst>
                      <a:ext uri="{FF2B5EF4-FFF2-40B4-BE49-F238E27FC236}">
                        <a16:creationId xmlns:a16="http://schemas.microsoft.com/office/drawing/2014/main" id="{BAD5FF70-D73C-462A-B722-49F366C16EC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676" y="536"/>
                    <a:ext cx="8" cy="5"/>
                  </a:xfrm>
                  <a:custGeom>
                    <a:avLst/>
                    <a:gdLst>
                      <a:gd name="T0" fmla="*/ 0 w 20"/>
                      <a:gd name="T1" fmla="*/ 0 h 15"/>
                      <a:gd name="T2" fmla="*/ 0 w 20"/>
                      <a:gd name="T3" fmla="*/ 0 h 15"/>
                      <a:gd name="T4" fmla="*/ 0 w 20"/>
                      <a:gd name="T5" fmla="*/ 0 h 15"/>
                      <a:gd name="T6" fmla="*/ 0 w 20"/>
                      <a:gd name="T7" fmla="*/ 0 h 15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2"/>
                          <a:pt x="3" y="0"/>
                          <a:pt x="15" y="2"/>
                        </a:cubicBezTo>
                        <a:cubicBezTo>
                          <a:pt x="16" y="4"/>
                          <a:pt x="20" y="12"/>
                          <a:pt x="15" y="14"/>
                        </a:cubicBezTo>
                        <a:cubicBezTo>
                          <a:pt x="12" y="15"/>
                          <a:pt x="7" y="12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09" name="Freeform 84">
                    <a:extLst>
                      <a:ext uri="{FF2B5EF4-FFF2-40B4-BE49-F238E27FC236}">
                        <a16:creationId xmlns:a16="http://schemas.microsoft.com/office/drawing/2014/main" id="{8DEB1A2D-E9DF-43B0-A154-59FBFA77C46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598" y="523"/>
                    <a:ext cx="34" cy="27"/>
                  </a:xfrm>
                  <a:custGeom>
                    <a:avLst/>
                    <a:gdLst>
                      <a:gd name="T0" fmla="*/ 0 w 80"/>
                      <a:gd name="T1" fmla="*/ 0 h 80"/>
                      <a:gd name="T2" fmla="*/ 0 w 80"/>
                      <a:gd name="T3" fmla="*/ 0 h 80"/>
                      <a:gd name="T4" fmla="*/ 0 w 80"/>
                      <a:gd name="T5" fmla="*/ 0 h 80"/>
                      <a:gd name="T6" fmla="*/ 0 w 80"/>
                      <a:gd name="T7" fmla="*/ 0 h 80"/>
                      <a:gd name="T8" fmla="*/ 0 w 80"/>
                      <a:gd name="T9" fmla="*/ 0 h 80"/>
                      <a:gd name="T10" fmla="*/ 0 w 80"/>
                      <a:gd name="T11" fmla="*/ 0 h 80"/>
                      <a:gd name="T12" fmla="*/ 0 w 80"/>
                      <a:gd name="T13" fmla="*/ 0 h 80"/>
                      <a:gd name="T14" fmla="*/ 0 w 80"/>
                      <a:gd name="T15" fmla="*/ 0 h 80"/>
                      <a:gd name="T16" fmla="*/ 0 w 80"/>
                      <a:gd name="T17" fmla="*/ 0 h 80"/>
                      <a:gd name="T18" fmla="*/ 0 w 80"/>
                      <a:gd name="T19" fmla="*/ 0 h 80"/>
                      <a:gd name="T20" fmla="*/ 0 w 80"/>
                      <a:gd name="T21" fmla="*/ 0 h 80"/>
                      <a:gd name="T22" fmla="*/ 0 w 80"/>
                      <a:gd name="T23" fmla="*/ 0 h 80"/>
                      <a:gd name="T24" fmla="*/ 0 w 80"/>
                      <a:gd name="T25" fmla="*/ 0 h 80"/>
                      <a:gd name="T26" fmla="*/ 0 w 80"/>
                      <a:gd name="T27" fmla="*/ 0 h 80"/>
                      <a:gd name="T28" fmla="*/ 0 w 80"/>
                      <a:gd name="T29" fmla="*/ 0 h 80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</a:gdLst>
                    <a:ahLst/>
                    <a:cxnLst>
                      <a:cxn ang="T30">
                        <a:pos x="T0" y="T1"/>
                      </a:cxn>
                      <a:cxn ang="T31">
                        <a:pos x="T2" y="T3"/>
                      </a:cxn>
                      <a:cxn ang="T32">
                        <a:pos x="T4" y="T5"/>
                      </a:cxn>
                      <a:cxn ang="T33">
                        <a:pos x="T6" y="T7"/>
                      </a:cxn>
                      <a:cxn ang="T34">
                        <a:pos x="T8" y="T9"/>
                      </a:cxn>
                      <a:cxn ang="T35">
                        <a:pos x="T10" y="T11"/>
                      </a:cxn>
                      <a:cxn ang="T36">
                        <a:pos x="T12" y="T13"/>
                      </a:cxn>
                      <a:cxn ang="T37">
                        <a:pos x="T14" y="T15"/>
                      </a:cxn>
                      <a:cxn ang="T38">
                        <a:pos x="T16" y="T17"/>
                      </a:cxn>
                      <a:cxn ang="T39">
                        <a:pos x="T18" y="T19"/>
                      </a:cxn>
                      <a:cxn ang="T40">
                        <a:pos x="T20" y="T21"/>
                      </a:cxn>
                      <a:cxn ang="T41">
                        <a:pos x="T22" y="T23"/>
                      </a:cxn>
                      <a:cxn ang="T42">
                        <a:pos x="T24" y="T25"/>
                      </a:cxn>
                      <a:cxn ang="T43">
                        <a:pos x="T26" y="T27"/>
                      </a:cxn>
                      <a:cxn ang="T44">
                        <a:pos x="T28" y="T29"/>
                      </a:cxn>
                    </a:cxnLst>
                    <a:rect l="0" t="0" r="r" b="b"/>
                    <a:pathLst>
                      <a:path w="80" h="80">
                        <a:moveTo>
                          <a:pt x="0" y="50"/>
                        </a:moveTo>
                        <a:cubicBezTo>
                          <a:pt x="1" y="47"/>
                          <a:pt x="12" y="25"/>
                          <a:pt x="14" y="24"/>
                        </a:cubicBezTo>
                        <a:cubicBezTo>
                          <a:pt x="17" y="22"/>
                          <a:pt x="26" y="20"/>
                          <a:pt x="26" y="20"/>
                        </a:cubicBezTo>
                        <a:cubicBezTo>
                          <a:pt x="34" y="23"/>
                          <a:pt x="40" y="21"/>
                          <a:pt x="48" y="18"/>
                        </a:cubicBezTo>
                        <a:cubicBezTo>
                          <a:pt x="52" y="12"/>
                          <a:pt x="54" y="6"/>
                          <a:pt x="58" y="0"/>
                        </a:cubicBezTo>
                        <a:cubicBezTo>
                          <a:pt x="70" y="4"/>
                          <a:pt x="76" y="28"/>
                          <a:pt x="80" y="40"/>
                        </a:cubicBezTo>
                        <a:cubicBezTo>
                          <a:pt x="75" y="54"/>
                          <a:pt x="80" y="50"/>
                          <a:pt x="70" y="56"/>
                        </a:cubicBezTo>
                        <a:cubicBezTo>
                          <a:pt x="61" y="53"/>
                          <a:pt x="59" y="54"/>
                          <a:pt x="54" y="62"/>
                        </a:cubicBezTo>
                        <a:cubicBezTo>
                          <a:pt x="57" y="71"/>
                          <a:pt x="56" y="75"/>
                          <a:pt x="48" y="80"/>
                        </a:cubicBezTo>
                        <a:cubicBezTo>
                          <a:pt x="40" y="77"/>
                          <a:pt x="39" y="72"/>
                          <a:pt x="32" y="68"/>
                        </a:cubicBezTo>
                        <a:cubicBezTo>
                          <a:pt x="26" y="59"/>
                          <a:pt x="30" y="57"/>
                          <a:pt x="38" y="52"/>
                        </a:cubicBezTo>
                        <a:cubicBezTo>
                          <a:pt x="41" y="42"/>
                          <a:pt x="39" y="34"/>
                          <a:pt x="30" y="28"/>
                        </a:cubicBezTo>
                        <a:cubicBezTo>
                          <a:pt x="20" y="31"/>
                          <a:pt x="30" y="40"/>
                          <a:pt x="20" y="48"/>
                        </a:cubicBezTo>
                        <a:cubicBezTo>
                          <a:pt x="16" y="51"/>
                          <a:pt x="8" y="56"/>
                          <a:pt x="8" y="56"/>
                        </a:cubicBezTo>
                        <a:cubicBezTo>
                          <a:pt x="2" y="50"/>
                          <a:pt x="5" y="50"/>
                          <a:pt x="0" y="5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10" name="Freeform 85">
                    <a:extLst>
                      <a:ext uri="{FF2B5EF4-FFF2-40B4-BE49-F238E27FC236}">
                        <a16:creationId xmlns:a16="http://schemas.microsoft.com/office/drawing/2014/main" id="{9E7E4B46-3A28-4C14-A025-76D1FC4C502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587" y="466"/>
                    <a:ext cx="40" cy="58"/>
                  </a:xfrm>
                  <a:custGeom>
                    <a:avLst/>
                    <a:gdLst>
                      <a:gd name="T0" fmla="*/ 0 w 94"/>
                      <a:gd name="T1" fmla="*/ 0 h 174"/>
                      <a:gd name="T2" fmla="*/ 0 w 94"/>
                      <a:gd name="T3" fmla="*/ 0 h 174"/>
                      <a:gd name="T4" fmla="*/ 0 w 94"/>
                      <a:gd name="T5" fmla="*/ 0 h 174"/>
                      <a:gd name="T6" fmla="*/ 0 w 94"/>
                      <a:gd name="T7" fmla="*/ 0 h 174"/>
                      <a:gd name="T8" fmla="*/ 0 w 94"/>
                      <a:gd name="T9" fmla="*/ 0 h 174"/>
                      <a:gd name="T10" fmla="*/ 0 w 94"/>
                      <a:gd name="T11" fmla="*/ 0 h 174"/>
                      <a:gd name="T12" fmla="*/ 0 w 94"/>
                      <a:gd name="T13" fmla="*/ 0 h 174"/>
                      <a:gd name="T14" fmla="*/ 0 w 94"/>
                      <a:gd name="T15" fmla="*/ 0 h 174"/>
                      <a:gd name="T16" fmla="*/ 0 w 94"/>
                      <a:gd name="T17" fmla="*/ 0 h 174"/>
                      <a:gd name="T18" fmla="*/ 0 w 94"/>
                      <a:gd name="T19" fmla="*/ 0 h 174"/>
                      <a:gd name="T20" fmla="*/ 0 w 94"/>
                      <a:gd name="T21" fmla="*/ 0 h 174"/>
                      <a:gd name="T22" fmla="*/ 0 w 94"/>
                      <a:gd name="T23" fmla="*/ 0 h 174"/>
                      <a:gd name="T24" fmla="*/ 0 w 94"/>
                      <a:gd name="T25" fmla="*/ 0 h 174"/>
                      <a:gd name="T26" fmla="*/ 0 w 94"/>
                      <a:gd name="T27" fmla="*/ 0 h 174"/>
                      <a:gd name="T28" fmla="*/ 0 w 94"/>
                      <a:gd name="T29" fmla="*/ 0 h 174"/>
                      <a:gd name="T30" fmla="*/ 0 w 94"/>
                      <a:gd name="T31" fmla="*/ 0 h 174"/>
                      <a:gd name="T32" fmla="*/ 0 w 94"/>
                      <a:gd name="T33" fmla="*/ 0 h 174"/>
                      <a:gd name="T34" fmla="*/ 0 w 94"/>
                      <a:gd name="T35" fmla="*/ 0 h 174"/>
                      <a:gd name="T36" fmla="*/ 0 w 94"/>
                      <a:gd name="T37" fmla="*/ 0 h 174"/>
                      <a:gd name="T38" fmla="*/ 0 w 94"/>
                      <a:gd name="T39" fmla="*/ 0 h 174"/>
                      <a:gd name="T40" fmla="*/ 0 w 94"/>
                      <a:gd name="T41" fmla="*/ 0 h 174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</a:gdLst>
                    <a:ahLst/>
                    <a:cxnLst>
                      <a:cxn ang="T42">
                        <a:pos x="T0" y="T1"/>
                      </a:cxn>
                      <a:cxn ang="T43">
                        <a:pos x="T2" y="T3"/>
                      </a:cxn>
                      <a:cxn ang="T44">
                        <a:pos x="T4" y="T5"/>
                      </a:cxn>
                      <a:cxn ang="T45">
                        <a:pos x="T6" y="T7"/>
                      </a:cxn>
                      <a:cxn ang="T46">
                        <a:pos x="T8" y="T9"/>
                      </a:cxn>
                      <a:cxn ang="T47">
                        <a:pos x="T10" y="T11"/>
                      </a:cxn>
                      <a:cxn ang="T48">
                        <a:pos x="T12" y="T13"/>
                      </a:cxn>
                      <a:cxn ang="T49">
                        <a:pos x="T14" y="T15"/>
                      </a:cxn>
                      <a:cxn ang="T50">
                        <a:pos x="T16" y="T17"/>
                      </a:cxn>
                      <a:cxn ang="T51">
                        <a:pos x="T18" y="T19"/>
                      </a:cxn>
                      <a:cxn ang="T52">
                        <a:pos x="T20" y="T21"/>
                      </a:cxn>
                      <a:cxn ang="T53">
                        <a:pos x="T22" y="T23"/>
                      </a:cxn>
                      <a:cxn ang="T54">
                        <a:pos x="T24" y="T25"/>
                      </a:cxn>
                      <a:cxn ang="T55">
                        <a:pos x="T26" y="T27"/>
                      </a:cxn>
                      <a:cxn ang="T56">
                        <a:pos x="T28" y="T29"/>
                      </a:cxn>
                      <a:cxn ang="T57">
                        <a:pos x="T30" y="T31"/>
                      </a:cxn>
                      <a:cxn ang="T58">
                        <a:pos x="T32" y="T33"/>
                      </a:cxn>
                      <a:cxn ang="T59">
                        <a:pos x="T34" y="T35"/>
                      </a:cxn>
                      <a:cxn ang="T60">
                        <a:pos x="T36" y="T37"/>
                      </a:cxn>
                      <a:cxn ang="T61">
                        <a:pos x="T38" y="T39"/>
                      </a:cxn>
                      <a:cxn ang="T62">
                        <a:pos x="T40" y="T41"/>
                      </a:cxn>
                    </a:cxnLst>
                    <a:rect l="0" t="0" r="r" b="b"/>
                    <a:pathLst>
                      <a:path w="94" h="174">
                        <a:moveTo>
                          <a:pt x="14" y="96"/>
                        </a:moveTo>
                        <a:cubicBezTo>
                          <a:pt x="11" y="109"/>
                          <a:pt x="15" y="120"/>
                          <a:pt x="26" y="128"/>
                        </a:cubicBezTo>
                        <a:cubicBezTo>
                          <a:pt x="34" y="120"/>
                          <a:pt x="35" y="119"/>
                          <a:pt x="32" y="108"/>
                        </a:cubicBezTo>
                        <a:cubicBezTo>
                          <a:pt x="35" y="92"/>
                          <a:pt x="39" y="92"/>
                          <a:pt x="52" y="100"/>
                        </a:cubicBezTo>
                        <a:cubicBezTo>
                          <a:pt x="59" y="110"/>
                          <a:pt x="49" y="114"/>
                          <a:pt x="46" y="124"/>
                        </a:cubicBezTo>
                        <a:cubicBezTo>
                          <a:pt x="50" y="137"/>
                          <a:pt x="57" y="129"/>
                          <a:pt x="66" y="126"/>
                        </a:cubicBezTo>
                        <a:cubicBezTo>
                          <a:pt x="77" y="129"/>
                          <a:pt x="79" y="131"/>
                          <a:pt x="76" y="142"/>
                        </a:cubicBezTo>
                        <a:cubicBezTo>
                          <a:pt x="67" y="139"/>
                          <a:pt x="65" y="141"/>
                          <a:pt x="58" y="148"/>
                        </a:cubicBezTo>
                        <a:cubicBezTo>
                          <a:pt x="60" y="160"/>
                          <a:pt x="62" y="170"/>
                          <a:pt x="74" y="174"/>
                        </a:cubicBezTo>
                        <a:cubicBezTo>
                          <a:pt x="77" y="165"/>
                          <a:pt x="74" y="157"/>
                          <a:pt x="84" y="154"/>
                        </a:cubicBezTo>
                        <a:cubicBezTo>
                          <a:pt x="91" y="143"/>
                          <a:pt x="94" y="122"/>
                          <a:pt x="82" y="112"/>
                        </a:cubicBezTo>
                        <a:cubicBezTo>
                          <a:pt x="77" y="108"/>
                          <a:pt x="66" y="108"/>
                          <a:pt x="60" y="106"/>
                        </a:cubicBezTo>
                        <a:cubicBezTo>
                          <a:pt x="65" y="92"/>
                          <a:pt x="66" y="87"/>
                          <a:pt x="50" y="82"/>
                        </a:cubicBezTo>
                        <a:cubicBezTo>
                          <a:pt x="48" y="82"/>
                          <a:pt x="37" y="86"/>
                          <a:pt x="34" y="82"/>
                        </a:cubicBezTo>
                        <a:cubicBezTo>
                          <a:pt x="32" y="79"/>
                          <a:pt x="30" y="70"/>
                          <a:pt x="30" y="70"/>
                        </a:cubicBezTo>
                        <a:cubicBezTo>
                          <a:pt x="32" y="54"/>
                          <a:pt x="32" y="52"/>
                          <a:pt x="42" y="42"/>
                        </a:cubicBezTo>
                        <a:cubicBezTo>
                          <a:pt x="41" y="30"/>
                          <a:pt x="45" y="5"/>
                          <a:pt x="30" y="0"/>
                        </a:cubicBezTo>
                        <a:cubicBezTo>
                          <a:pt x="14" y="4"/>
                          <a:pt x="16" y="4"/>
                          <a:pt x="18" y="22"/>
                        </a:cubicBezTo>
                        <a:cubicBezTo>
                          <a:pt x="16" y="39"/>
                          <a:pt x="15" y="35"/>
                          <a:pt x="4" y="46"/>
                        </a:cubicBezTo>
                        <a:cubicBezTo>
                          <a:pt x="0" y="59"/>
                          <a:pt x="5" y="67"/>
                          <a:pt x="14" y="76"/>
                        </a:cubicBezTo>
                        <a:cubicBezTo>
                          <a:pt x="15" y="80"/>
                          <a:pt x="17" y="93"/>
                          <a:pt x="14" y="9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11" name="Freeform 86">
                    <a:extLst>
                      <a:ext uri="{FF2B5EF4-FFF2-40B4-BE49-F238E27FC236}">
                        <a16:creationId xmlns:a16="http://schemas.microsoft.com/office/drawing/2014/main" id="{41AC77F1-A090-4F8B-981B-8FC16061DB5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597" y="508"/>
                    <a:ext cx="14" cy="17"/>
                  </a:xfrm>
                  <a:custGeom>
                    <a:avLst/>
                    <a:gdLst>
                      <a:gd name="T0" fmla="*/ 0 w 32"/>
                      <a:gd name="T1" fmla="*/ 0 h 50"/>
                      <a:gd name="T2" fmla="*/ 0 w 32"/>
                      <a:gd name="T3" fmla="*/ 0 h 50"/>
                      <a:gd name="T4" fmla="*/ 0 w 32"/>
                      <a:gd name="T5" fmla="*/ 0 h 50"/>
                      <a:gd name="T6" fmla="*/ 0 w 32"/>
                      <a:gd name="T7" fmla="*/ 0 h 50"/>
                      <a:gd name="T8" fmla="*/ 0 w 32"/>
                      <a:gd name="T9" fmla="*/ 0 h 50"/>
                      <a:gd name="T10" fmla="*/ 0 w 32"/>
                      <a:gd name="T11" fmla="*/ 0 h 50"/>
                      <a:gd name="T12" fmla="*/ 0 w 32"/>
                      <a:gd name="T13" fmla="*/ 0 h 50"/>
                      <a:gd name="T14" fmla="*/ 0 w 32"/>
                      <a:gd name="T15" fmla="*/ 0 h 5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32" h="50">
                        <a:moveTo>
                          <a:pt x="6" y="24"/>
                        </a:moveTo>
                        <a:cubicBezTo>
                          <a:pt x="0" y="15"/>
                          <a:pt x="3" y="6"/>
                          <a:pt x="12" y="0"/>
                        </a:cubicBezTo>
                        <a:cubicBezTo>
                          <a:pt x="23" y="3"/>
                          <a:pt x="23" y="5"/>
                          <a:pt x="20" y="16"/>
                        </a:cubicBezTo>
                        <a:cubicBezTo>
                          <a:pt x="21" y="19"/>
                          <a:pt x="20" y="22"/>
                          <a:pt x="22" y="24"/>
                        </a:cubicBezTo>
                        <a:cubicBezTo>
                          <a:pt x="23" y="26"/>
                          <a:pt x="27" y="24"/>
                          <a:pt x="28" y="26"/>
                        </a:cubicBezTo>
                        <a:cubicBezTo>
                          <a:pt x="30" y="29"/>
                          <a:pt x="32" y="38"/>
                          <a:pt x="32" y="38"/>
                        </a:cubicBezTo>
                        <a:cubicBezTo>
                          <a:pt x="29" y="46"/>
                          <a:pt x="26" y="47"/>
                          <a:pt x="18" y="50"/>
                        </a:cubicBezTo>
                        <a:cubicBezTo>
                          <a:pt x="12" y="41"/>
                          <a:pt x="18" y="24"/>
                          <a:pt x="6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12" name="Freeform 87">
                    <a:extLst>
                      <a:ext uri="{FF2B5EF4-FFF2-40B4-BE49-F238E27FC236}">
                        <a16:creationId xmlns:a16="http://schemas.microsoft.com/office/drawing/2014/main" id="{85BB3CB5-3413-4E18-8340-52725969E8D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569" y="512"/>
                    <a:ext cx="19" cy="17"/>
                  </a:xfrm>
                  <a:custGeom>
                    <a:avLst/>
                    <a:gdLst>
                      <a:gd name="T0" fmla="*/ 0 w 43"/>
                      <a:gd name="T1" fmla="*/ 0 h 50"/>
                      <a:gd name="T2" fmla="*/ 0 w 43"/>
                      <a:gd name="T3" fmla="*/ 0 h 50"/>
                      <a:gd name="T4" fmla="*/ 0 w 43"/>
                      <a:gd name="T5" fmla="*/ 0 h 50"/>
                      <a:gd name="T6" fmla="*/ 0 w 43"/>
                      <a:gd name="T7" fmla="*/ 0 h 50"/>
                      <a:gd name="T8" fmla="*/ 0 w 43"/>
                      <a:gd name="T9" fmla="*/ 0 h 50"/>
                      <a:gd name="T10" fmla="*/ 0 w 43"/>
                      <a:gd name="T11" fmla="*/ 0 h 50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43" h="50">
                        <a:moveTo>
                          <a:pt x="0" y="44"/>
                        </a:moveTo>
                        <a:cubicBezTo>
                          <a:pt x="6" y="38"/>
                          <a:pt x="18" y="29"/>
                          <a:pt x="22" y="20"/>
                        </a:cubicBezTo>
                        <a:cubicBezTo>
                          <a:pt x="27" y="10"/>
                          <a:pt x="25" y="4"/>
                          <a:pt x="36" y="0"/>
                        </a:cubicBezTo>
                        <a:cubicBezTo>
                          <a:pt x="43" y="11"/>
                          <a:pt x="36" y="24"/>
                          <a:pt x="24" y="28"/>
                        </a:cubicBezTo>
                        <a:cubicBezTo>
                          <a:pt x="21" y="38"/>
                          <a:pt x="12" y="47"/>
                          <a:pt x="2" y="50"/>
                        </a:cubicBezTo>
                        <a:cubicBezTo>
                          <a:pt x="1" y="48"/>
                          <a:pt x="0" y="44"/>
                          <a:pt x="0" y="4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13" name="Freeform 88">
                    <a:extLst>
                      <a:ext uri="{FF2B5EF4-FFF2-40B4-BE49-F238E27FC236}">
                        <a16:creationId xmlns:a16="http://schemas.microsoft.com/office/drawing/2014/main" id="{D782DF3F-B032-43AC-8D39-3121A75BB75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784" y="275"/>
                    <a:ext cx="18" cy="10"/>
                  </a:xfrm>
                  <a:custGeom>
                    <a:avLst/>
                    <a:gdLst>
                      <a:gd name="T0" fmla="*/ 0 w 41"/>
                      <a:gd name="T1" fmla="*/ 0 h 29"/>
                      <a:gd name="T2" fmla="*/ 0 w 41"/>
                      <a:gd name="T3" fmla="*/ 0 h 29"/>
                      <a:gd name="T4" fmla="*/ 0 w 41"/>
                      <a:gd name="T5" fmla="*/ 0 h 29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41" h="29">
                        <a:moveTo>
                          <a:pt x="0" y="25"/>
                        </a:moveTo>
                        <a:cubicBezTo>
                          <a:pt x="10" y="11"/>
                          <a:pt x="41" y="0"/>
                          <a:pt x="12" y="29"/>
                        </a:cubicBezTo>
                        <a:cubicBezTo>
                          <a:pt x="8" y="28"/>
                          <a:pt x="0" y="25"/>
                          <a:pt x="0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14" name="Freeform 89">
                    <a:extLst>
                      <a:ext uri="{FF2B5EF4-FFF2-40B4-BE49-F238E27FC236}">
                        <a16:creationId xmlns:a16="http://schemas.microsoft.com/office/drawing/2014/main" id="{3C5F2285-BD37-400B-A4AF-8507A791F5D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293" y="246"/>
                    <a:ext cx="438" cy="152"/>
                  </a:xfrm>
                  <a:custGeom>
                    <a:avLst/>
                    <a:gdLst>
                      <a:gd name="T0" fmla="*/ 73 w 438"/>
                      <a:gd name="T1" fmla="*/ 1 h 152"/>
                      <a:gd name="T2" fmla="*/ 438 w 438"/>
                      <a:gd name="T3" fmla="*/ 0 h 152"/>
                      <a:gd name="T4" fmla="*/ 416 w 438"/>
                      <a:gd name="T5" fmla="*/ 54 h 152"/>
                      <a:gd name="T6" fmla="*/ 397 w 438"/>
                      <a:gd name="T7" fmla="*/ 68 h 152"/>
                      <a:gd name="T8" fmla="*/ 392 w 438"/>
                      <a:gd name="T9" fmla="*/ 70 h 152"/>
                      <a:gd name="T10" fmla="*/ 375 w 438"/>
                      <a:gd name="T11" fmla="*/ 73 h 152"/>
                      <a:gd name="T12" fmla="*/ 361 w 438"/>
                      <a:gd name="T13" fmla="*/ 88 h 152"/>
                      <a:gd name="T14" fmla="*/ 362 w 438"/>
                      <a:gd name="T15" fmla="*/ 99 h 152"/>
                      <a:gd name="T16" fmla="*/ 364 w 438"/>
                      <a:gd name="T17" fmla="*/ 107 h 152"/>
                      <a:gd name="T18" fmla="*/ 366 w 438"/>
                      <a:gd name="T19" fmla="*/ 113 h 152"/>
                      <a:gd name="T20" fmla="*/ 362 w 438"/>
                      <a:gd name="T21" fmla="*/ 122 h 152"/>
                      <a:gd name="T22" fmla="*/ 351 w 438"/>
                      <a:gd name="T23" fmla="*/ 120 h 152"/>
                      <a:gd name="T24" fmla="*/ 342 w 438"/>
                      <a:gd name="T25" fmla="*/ 129 h 152"/>
                      <a:gd name="T26" fmla="*/ 347 w 438"/>
                      <a:gd name="T27" fmla="*/ 105 h 152"/>
                      <a:gd name="T28" fmla="*/ 338 w 438"/>
                      <a:gd name="T29" fmla="*/ 100 h 152"/>
                      <a:gd name="T30" fmla="*/ 344 w 438"/>
                      <a:gd name="T31" fmla="*/ 93 h 152"/>
                      <a:gd name="T32" fmla="*/ 342 w 438"/>
                      <a:gd name="T33" fmla="*/ 89 h 152"/>
                      <a:gd name="T34" fmla="*/ 320 w 438"/>
                      <a:gd name="T35" fmla="*/ 94 h 152"/>
                      <a:gd name="T36" fmla="*/ 317 w 438"/>
                      <a:gd name="T37" fmla="*/ 85 h 152"/>
                      <a:gd name="T38" fmla="*/ 297 w 438"/>
                      <a:gd name="T39" fmla="*/ 94 h 152"/>
                      <a:gd name="T40" fmla="*/ 320 w 438"/>
                      <a:gd name="T41" fmla="*/ 103 h 152"/>
                      <a:gd name="T42" fmla="*/ 305 w 438"/>
                      <a:gd name="T43" fmla="*/ 117 h 152"/>
                      <a:gd name="T44" fmla="*/ 311 w 438"/>
                      <a:gd name="T45" fmla="*/ 126 h 152"/>
                      <a:gd name="T46" fmla="*/ 315 w 438"/>
                      <a:gd name="T47" fmla="*/ 138 h 152"/>
                      <a:gd name="T48" fmla="*/ 309 w 438"/>
                      <a:gd name="T49" fmla="*/ 139 h 152"/>
                      <a:gd name="T50" fmla="*/ 314 w 438"/>
                      <a:gd name="T51" fmla="*/ 144 h 152"/>
                      <a:gd name="T52" fmla="*/ 307 w 438"/>
                      <a:gd name="T53" fmla="*/ 152 h 152"/>
                      <a:gd name="T54" fmla="*/ 0 w 438"/>
                      <a:gd name="T55" fmla="*/ 149 h 152"/>
                      <a:gd name="T56" fmla="*/ 73 w 438"/>
                      <a:gd name="T57" fmla="*/ 1 h 152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</a:gdLst>
                    <a:ahLst/>
                    <a:cxnLst>
                      <a:cxn ang="T58">
                        <a:pos x="T0" y="T1"/>
                      </a:cxn>
                      <a:cxn ang="T59">
                        <a:pos x="T2" y="T3"/>
                      </a:cxn>
                      <a:cxn ang="T60">
                        <a:pos x="T4" y="T5"/>
                      </a:cxn>
                      <a:cxn ang="T61">
                        <a:pos x="T6" y="T7"/>
                      </a:cxn>
                      <a:cxn ang="T62">
                        <a:pos x="T8" y="T9"/>
                      </a:cxn>
                      <a:cxn ang="T63">
                        <a:pos x="T10" y="T11"/>
                      </a:cxn>
                      <a:cxn ang="T64">
                        <a:pos x="T12" y="T13"/>
                      </a:cxn>
                      <a:cxn ang="T65">
                        <a:pos x="T14" y="T15"/>
                      </a:cxn>
                      <a:cxn ang="T66">
                        <a:pos x="T16" y="T17"/>
                      </a:cxn>
                      <a:cxn ang="T67">
                        <a:pos x="T18" y="T19"/>
                      </a:cxn>
                      <a:cxn ang="T68">
                        <a:pos x="T20" y="T21"/>
                      </a:cxn>
                      <a:cxn ang="T69">
                        <a:pos x="T22" y="T23"/>
                      </a:cxn>
                      <a:cxn ang="T70">
                        <a:pos x="T24" y="T25"/>
                      </a:cxn>
                      <a:cxn ang="T71">
                        <a:pos x="T26" y="T27"/>
                      </a:cxn>
                      <a:cxn ang="T72">
                        <a:pos x="T28" y="T29"/>
                      </a:cxn>
                      <a:cxn ang="T73">
                        <a:pos x="T30" y="T31"/>
                      </a:cxn>
                      <a:cxn ang="T74">
                        <a:pos x="T32" y="T33"/>
                      </a:cxn>
                      <a:cxn ang="T75">
                        <a:pos x="T34" y="T35"/>
                      </a:cxn>
                      <a:cxn ang="T76">
                        <a:pos x="T36" y="T37"/>
                      </a:cxn>
                      <a:cxn ang="T77">
                        <a:pos x="T38" y="T39"/>
                      </a:cxn>
                      <a:cxn ang="T78">
                        <a:pos x="T40" y="T41"/>
                      </a:cxn>
                      <a:cxn ang="T79">
                        <a:pos x="T42" y="T43"/>
                      </a:cxn>
                      <a:cxn ang="T80">
                        <a:pos x="T44" y="T45"/>
                      </a:cxn>
                      <a:cxn ang="T81">
                        <a:pos x="T46" y="T47"/>
                      </a:cxn>
                      <a:cxn ang="T82">
                        <a:pos x="T48" y="T49"/>
                      </a:cxn>
                      <a:cxn ang="T83">
                        <a:pos x="T50" y="T51"/>
                      </a:cxn>
                      <a:cxn ang="T84">
                        <a:pos x="T52" y="T53"/>
                      </a:cxn>
                      <a:cxn ang="T85">
                        <a:pos x="T54" y="T55"/>
                      </a:cxn>
                      <a:cxn ang="T86">
                        <a:pos x="T56" y="T57"/>
                      </a:cxn>
                    </a:cxnLst>
                    <a:rect l="0" t="0" r="r" b="b"/>
                    <a:pathLst>
                      <a:path w="438" h="152">
                        <a:moveTo>
                          <a:pt x="73" y="1"/>
                        </a:moveTo>
                        <a:lnTo>
                          <a:pt x="438" y="0"/>
                        </a:lnTo>
                        <a:cubicBezTo>
                          <a:pt x="432" y="15"/>
                          <a:pt x="429" y="42"/>
                          <a:pt x="416" y="54"/>
                        </a:cubicBezTo>
                        <a:cubicBezTo>
                          <a:pt x="410" y="60"/>
                          <a:pt x="405" y="63"/>
                          <a:pt x="397" y="68"/>
                        </a:cubicBezTo>
                        <a:cubicBezTo>
                          <a:pt x="396" y="69"/>
                          <a:pt x="392" y="70"/>
                          <a:pt x="392" y="70"/>
                        </a:cubicBezTo>
                        <a:cubicBezTo>
                          <a:pt x="377" y="63"/>
                          <a:pt x="385" y="68"/>
                          <a:pt x="375" y="73"/>
                        </a:cubicBezTo>
                        <a:cubicBezTo>
                          <a:pt x="371" y="82"/>
                          <a:pt x="371" y="83"/>
                          <a:pt x="361" y="88"/>
                        </a:cubicBezTo>
                        <a:cubicBezTo>
                          <a:pt x="359" y="92"/>
                          <a:pt x="364" y="93"/>
                          <a:pt x="362" y="99"/>
                        </a:cubicBezTo>
                        <a:cubicBezTo>
                          <a:pt x="363" y="102"/>
                          <a:pt x="364" y="105"/>
                          <a:pt x="364" y="107"/>
                        </a:cubicBezTo>
                        <a:cubicBezTo>
                          <a:pt x="365" y="109"/>
                          <a:pt x="366" y="111"/>
                          <a:pt x="366" y="113"/>
                        </a:cubicBezTo>
                        <a:cubicBezTo>
                          <a:pt x="365" y="115"/>
                          <a:pt x="364" y="120"/>
                          <a:pt x="362" y="122"/>
                        </a:cubicBezTo>
                        <a:cubicBezTo>
                          <a:pt x="359" y="123"/>
                          <a:pt x="354" y="119"/>
                          <a:pt x="351" y="120"/>
                        </a:cubicBezTo>
                        <a:cubicBezTo>
                          <a:pt x="347" y="129"/>
                          <a:pt x="352" y="127"/>
                          <a:pt x="342" y="129"/>
                        </a:cubicBezTo>
                        <a:cubicBezTo>
                          <a:pt x="340" y="123"/>
                          <a:pt x="345" y="111"/>
                          <a:pt x="347" y="105"/>
                        </a:cubicBezTo>
                        <a:cubicBezTo>
                          <a:pt x="347" y="100"/>
                          <a:pt x="338" y="102"/>
                          <a:pt x="338" y="100"/>
                        </a:cubicBezTo>
                        <a:cubicBezTo>
                          <a:pt x="338" y="98"/>
                          <a:pt x="344" y="95"/>
                          <a:pt x="344" y="93"/>
                        </a:cubicBezTo>
                        <a:cubicBezTo>
                          <a:pt x="344" y="92"/>
                          <a:pt x="344" y="89"/>
                          <a:pt x="342" y="89"/>
                        </a:cubicBezTo>
                        <a:cubicBezTo>
                          <a:pt x="339" y="89"/>
                          <a:pt x="324" y="94"/>
                          <a:pt x="320" y="94"/>
                        </a:cubicBezTo>
                        <a:cubicBezTo>
                          <a:pt x="317" y="86"/>
                          <a:pt x="328" y="88"/>
                          <a:pt x="317" y="85"/>
                        </a:cubicBezTo>
                        <a:cubicBezTo>
                          <a:pt x="311" y="91"/>
                          <a:pt x="306" y="93"/>
                          <a:pt x="297" y="94"/>
                        </a:cubicBezTo>
                        <a:cubicBezTo>
                          <a:pt x="300" y="104"/>
                          <a:pt x="307" y="101"/>
                          <a:pt x="320" y="103"/>
                        </a:cubicBezTo>
                        <a:cubicBezTo>
                          <a:pt x="318" y="109"/>
                          <a:pt x="311" y="111"/>
                          <a:pt x="305" y="117"/>
                        </a:cubicBezTo>
                        <a:lnTo>
                          <a:pt x="311" y="126"/>
                        </a:lnTo>
                        <a:lnTo>
                          <a:pt x="315" y="138"/>
                        </a:lnTo>
                        <a:lnTo>
                          <a:pt x="309" y="139"/>
                        </a:lnTo>
                        <a:lnTo>
                          <a:pt x="314" y="144"/>
                        </a:lnTo>
                        <a:lnTo>
                          <a:pt x="307" y="152"/>
                        </a:lnTo>
                        <a:lnTo>
                          <a:pt x="0" y="149"/>
                        </a:lnTo>
                        <a:lnTo>
                          <a:pt x="73" y="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15" name="Freeform 90">
                    <a:extLst>
                      <a:ext uri="{FF2B5EF4-FFF2-40B4-BE49-F238E27FC236}">
                        <a16:creationId xmlns:a16="http://schemas.microsoft.com/office/drawing/2014/main" id="{9CB1C42D-5DC2-4CBC-B3CB-DABCF010CE2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731" y="240"/>
                    <a:ext cx="20" cy="55"/>
                  </a:xfrm>
                  <a:custGeom>
                    <a:avLst/>
                    <a:gdLst>
                      <a:gd name="T0" fmla="*/ 0 w 47"/>
                      <a:gd name="T1" fmla="*/ 0 h 165"/>
                      <a:gd name="T2" fmla="*/ 0 w 47"/>
                      <a:gd name="T3" fmla="*/ 0 h 165"/>
                      <a:gd name="T4" fmla="*/ 0 w 47"/>
                      <a:gd name="T5" fmla="*/ 0 h 165"/>
                      <a:gd name="T6" fmla="*/ 0 w 47"/>
                      <a:gd name="T7" fmla="*/ 0 h 165"/>
                      <a:gd name="T8" fmla="*/ 0 w 47"/>
                      <a:gd name="T9" fmla="*/ 0 h 165"/>
                      <a:gd name="T10" fmla="*/ 0 w 47"/>
                      <a:gd name="T11" fmla="*/ 0 h 165"/>
                      <a:gd name="T12" fmla="*/ 0 w 47"/>
                      <a:gd name="T13" fmla="*/ 0 h 165"/>
                      <a:gd name="T14" fmla="*/ 0 w 47"/>
                      <a:gd name="T15" fmla="*/ 0 h 165"/>
                      <a:gd name="T16" fmla="*/ 0 w 47"/>
                      <a:gd name="T17" fmla="*/ 0 h 165"/>
                      <a:gd name="T18" fmla="*/ 0 w 47"/>
                      <a:gd name="T19" fmla="*/ 0 h 165"/>
                      <a:gd name="T20" fmla="*/ 0 w 47"/>
                      <a:gd name="T21" fmla="*/ 0 h 165"/>
                      <a:gd name="T22" fmla="*/ 0 w 47"/>
                      <a:gd name="T23" fmla="*/ 0 h 165"/>
                      <a:gd name="T24" fmla="*/ 0 w 47"/>
                      <a:gd name="T25" fmla="*/ 0 h 165"/>
                      <a:gd name="T26" fmla="*/ 0 w 47"/>
                      <a:gd name="T27" fmla="*/ 0 h 165"/>
                      <a:gd name="T28" fmla="*/ 0 w 47"/>
                      <a:gd name="T29" fmla="*/ 0 h 165"/>
                      <a:gd name="T30" fmla="*/ 0 w 47"/>
                      <a:gd name="T31" fmla="*/ 0 h 165"/>
                      <a:gd name="T32" fmla="*/ 0 w 47"/>
                      <a:gd name="T33" fmla="*/ 0 h 165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</a:gdLst>
                    <a:ahLst/>
                    <a:cxnLst>
                      <a:cxn ang="T34">
                        <a:pos x="T0" y="T1"/>
                      </a:cxn>
                      <a:cxn ang="T35">
                        <a:pos x="T2" y="T3"/>
                      </a:cxn>
                      <a:cxn ang="T36">
                        <a:pos x="T4" y="T5"/>
                      </a:cxn>
                      <a:cxn ang="T37">
                        <a:pos x="T6" y="T7"/>
                      </a:cxn>
                      <a:cxn ang="T38">
                        <a:pos x="T8" y="T9"/>
                      </a:cxn>
                      <a:cxn ang="T39">
                        <a:pos x="T10" y="T11"/>
                      </a:cxn>
                      <a:cxn ang="T40">
                        <a:pos x="T12" y="T13"/>
                      </a:cxn>
                      <a:cxn ang="T41">
                        <a:pos x="T14" y="T15"/>
                      </a:cxn>
                      <a:cxn ang="T42">
                        <a:pos x="T16" y="T17"/>
                      </a:cxn>
                      <a:cxn ang="T43">
                        <a:pos x="T18" y="T19"/>
                      </a:cxn>
                      <a:cxn ang="T44">
                        <a:pos x="T20" y="T21"/>
                      </a:cxn>
                      <a:cxn ang="T45">
                        <a:pos x="T22" y="T23"/>
                      </a:cxn>
                      <a:cxn ang="T46">
                        <a:pos x="T24" y="T25"/>
                      </a:cxn>
                      <a:cxn ang="T47">
                        <a:pos x="T26" y="T27"/>
                      </a:cxn>
                      <a:cxn ang="T48">
                        <a:pos x="T28" y="T29"/>
                      </a:cxn>
                      <a:cxn ang="T49">
                        <a:pos x="T30" y="T31"/>
                      </a:cxn>
                      <a:cxn ang="T50">
                        <a:pos x="T32" y="T33"/>
                      </a:cxn>
                    </a:cxnLst>
                    <a:rect l="0" t="0" r="r" b="b"/>
                    <a:pathLst>
                      <a:path w="47" h="165">
                        <a:moveTo>
                          <a:pt x="5" y="156"/>
                        </a:moveTo>
                        <a:cubicBezTo>
                          <a:pt x="0" y="141"/>
                          <a:pt x="1" y="118"/>
                          <a:pt x="15" y="108"/>
                        </a:cubicBezTo>
                        <a:cubicBezTo>
                          <a:pt x="16" y="95"/>
                          <a:pt x="17" y="81"/>
                          <a:pt x="17" y="68"/>
                        </a:cubicBezTo>
                        <a:cubicBezTo>
                          <a:pt x="17" y="58"/>
                          <a:pt x="11" y="40"/>
                          <a:pt x="11" y="40"/>
                        </a:cubicBezTo>
                        <a:cubicBezTo>
                          <a:pt x="14" y="20"/>
                          <a:pt x="11" y="29"/>
                          <a:pt x="17" y="12"/>
                        </a:cubicBezTo>
                        <a:cubicBezTo>
                          <a:pt x="18" y="8"/>
                          <a:pt x="21" y="0"/>
                          <a:pt x="21" y="0"/>
                        </a:cubicBezTo>
                        <a:cubicBezTo>
                          <a:pt x="38" y="6"/>
                          <a:pt x="33" y="7"/>
                          <a:pt x="31" y="30"/>
                        </a:cubicBezTo>
                        <a:cubicBezTo>
                          <a:pt x="38" y="52"/>
                          <a:pt x="40" y="76"/>
                          <a:pt x="47" y="98"/>
                        </a:cubicBezTo>
                        <a:cubicBezTo>
                          <a:pt x="44" y="116"/>
                          <a:pt x="45" y="113"/>
                          <a:pt x="31" y="108"/>
                        </a:cubicBezTo>
                        <a:cubicBezTo>
                          <a:pt x="25" y="118"/>
                          <a:pt x="28" y="112"/>
                          <a:pt x="23" y="126"/>
                        </a:cubicBezTo>
                        <a:cubicBezTo>
                          <a:pt x="22" y="128"/>
                          <a:pt x="21" y="132"/>
                          <a:pt x="21" y="132"/>
                        </a:cubicBezTo>
                        <a:cubicBezTo>
                          <a:pt x="23" y="133"/>
                          <a:pt x="26" y="132"/>
                          <a:pt x="27" y="134"/>
                        </a:cubicBezTo>
                        <a:cubicBezTo>
                          <a:pt x="29" y="137"/>
                          <a:pt x="31" y="146"/>
                          <a:pt x="31" y="146"/>
                        </a:cubicBezTo>
                        <a:cubicBezTo>
                          <a:pt x="27" y="165"/>
                          <a:pt x="23" y="155"/>
                          <a:pt x="13" y="148"/>
                        </a:cubicBezTo>
                        <a:cubicBezTo>
                          <a:pt x="11" y="152"/>
                          <a:pt x="11" y="160"/>
                          <a:pt x="7" y="160"/>
                        </a:cubicBezTo>
                        <a:cubicBezTo>
                          <a:pt x="5" y="160"/>
                          <a:pt x="4" y="156"/>
                          <a:pt x="3" y="154"/>
                        </a:cubicBezTo>
                        <a:cubicBezTo>
                          <a:pt x="3" y="153"/>
                          <a:pt x="4" y="155"/>
                          <a:pt x="5" y="15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16" name="Freeform 91">
                    <a:extLst>
                      <a:ext uri="{FF2B5EF4-FFF2-40B4-BE49-F238E27FC236}">
                        <a16:creationId xmlns:a16="http://schemas.microsoft.com/office/drawing/2014/main" id="{7F29A799-FA31-4624-84AA-AB4DFC7533B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719" y="287"/>
                    <a:ext cx="59" cy="34"/>
                  </a:xfrm>
                  <a:custGeom>
                    <a:avLst/>
                    <a:gdLst>
                      <a:gd name="T0" fmla="*/ 0 w 138"/>
                      <a:gd name="T1" fmla="*/ 0 h 103"/>
                      <a:gd name="T2" fmla="*/ 0 w 138"/>
                      <a:gd name="T3" fmla="*/ 0 h 103"/>
                      <a:gd name="T4" fmla="*/ 0 w 138"/>
                      <a:gd name="T5" fmla="*/ 0 h 103"/>
                      <a:gd name="T6" fmla="*/ 0 w 138"/>
                      <a:gd name="T7" fmla="*/ 0 h 103"/>
                      <a:gd name="T8" fmla="*/ 0 w 138"/>
                      <a:gd name="T9" fmla="*/ 0 h 103"/>
                      <a:gd name="T10" fmla="*/ 0 w 138"/>
                      <a:gd name="T11" fmla="*/ 0 h 103"/>
                      <a:gd name="T12" fmla="*/ 0 w 138"/>
                      <a:gd name="T13" fmla="*/ 0 h 103"/>
                      <a:gd name="T14" fmla="*/ 0 w 138"/>
                      <a:gd name="T15" fmla="*/ 0 h 103"/>
                      <a:gd name="T16" fmla="*/ 0 w 138"/>
                      <a:gd name="T17" fmla="*/ 0 h 103"/>
                      <a:gd name="T18" fmla="*/ 0 w 138"/>
                      <a:gd name="T19" fmla="*/ 0 h 103"/>
                      <a:gd name="T20" fmla="*/ 0 w 138"/>
                      <a:gd name="T21" fmla="*/ 0 h 103"/>
                      <a:gd name="T22" fmla="*/ 0 w 138"/>
                      <a:gd name="T23" fmla="*/ 0 h 103"/>
                      <a:gd name="T24" fmla="*/ 0 w 138"/>
                      <a:gd name="T25" fmla="*/ 0 h 103"/>
                      <a:gd name="T26" fmla="*/ 0 w 138"/>
                      <a:gd name="T27" fmla="*/ 0 h 103"/>
                      <a:gd name="T28" fmla="*/ 0 w 138"/>
                      <a:gd name="T29" fmla="*/ 0 h 103"/>
                      <a:gd name="T30" fmla="*/ 0 w 138"/>
                      <a:gd name="T31" fmla="*/ 0 h 103"/>
                      <a:gd name="T32" fmla="*/ 0 w 138"/>
                      <a:gd name="T33" fmla="*/ 0 h 103"/>
                      <a:gd name="T34" fmla="*/ 0 w 138"/>
                      <a:gd name="T35" fmla="*/ 0 h 103"/>
                      <a:gd name="T36" fmla="*/ 0 w 138"/>
                      <a:gd name="T37" fmla="*/ 0 h 103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0" t="0" r="r" b="b"/>
                    <a:pathLst>
                      <a:path w="138" h="103">
                        <a:moveTo>
                          <a:pt x="26" y="61"/>
                        </a:moveTo>
                        <a:cubicBezTo>
                          <a:pt x="29" y="53"/>
                          <a:pt x="33" y="51"/>
                          <a:pt x="30" y="43"/>
                        </a:cubicBezTo>
                        <a:cubicBezTo>
                          <a:pt x="33" y="27"/>
                          <a:pt x="37" y="24"/>
                          <a:pt x="50" y="33"/>
                        </a:cubicBezTo>
                        <a:cubicBezTo>
                          <a:pt x="51" y="37"/>
                          <a:pt x="53" y="41"/>
                          <a:pt x="54" y="45"/>
                        </a:cubicBezTo>
                        <a:cubicBezTo>
                          <a:pt x="55" y="49"/>
                          <a:pt x="66" y="49"/>
                          <a:pt x="66" y="49"/>
                        </a:cubicBezTo>
                        <a:cubicBezTo>
                          <a:pt x="75" y="43"/>
                          <a:pt x="77" y="45"/>
                          <a:pt x="80" y="55"/>
                        </a:cubicBezTo>
                        <a:cubicBezTo>
                          <a:pt x="92" y="47"/>
                          <a:pt x="101" y="37"/>
                          <a:pt x="116" y="33"/>
                        </a:cubicBezTo>
                        <a:cubicBezTo>
                          <a:pt x="125" y="19"/>
                          <a:pt x="120" y="24"/>
                          <a:pt x="130" y="17"/>
                        </a:cubicBezTo>
                        <a:cubicBezTo>
                          <a:pt x="134" y="11"/>
                          <a:pt x="134" y="0"/>
                          <a:pt x="138" y="11"/>
                        </a:cubicBezTo>
                        <a:cubicBezTo>
                          <a:pt x="135" y="31"/>
                          <a:pt x="126" y="45"/>
                          <a:pt x="106" y="49"/>
                        </a:cubicBezTo>
                        <a:cubicBezTo>
                          <a:pt x="97" y="55"/>
                          <a:pt x="93" y="61"/>
                          <a:pt x="84" y="67"/>
                        </a:cubicBezTo>
                        <a:cubicBezTo>
                          <a:pt x="80" y="79"/>
                          <a:pt x="79" y="79"/>
                          <a:pt x="66" y="81"/>
                        </a:cubicBezTo>
                        <a:cubicBezTo>
                          <a:pt x="60" y="90"/>
                          <a:pt x="57" y="97"/>
                          <a:pt x="48" y="103"/>
                        </a:cubicBezTo>
                        <a:cubicBezTo>
                          <a:pt x="42" y="94"/>
                          <a:pt x="37" y="93"/>
                          <a:pt x="26" y="89"/>
                        </a:cubicBezTo>
                        <a:cubicBezTo>
                          <a:pt x="24" y="88"/>
                          <a:pt x="20" y="87"/>
                          <a:pt x="20" y="87"/>
                        </a:cubicBezTo>
                        <a:cubicBezTo>
                          <a:pt x="10" y="90"/>
                          <a:pt x="14" y="94"/>
                          <a:pt x="22" y="97"/>
                        </a:cubicBezTo>
                        <a:cubicBezTo>
                          <a:pt x="14" y="103"/>
                          <a:pt x="9" y="100"/>
                          <a:pt x="0" y="97"/>
                        </a:cubicBezTo>
                        <a:cubicBezTo>
                          <a:pt x="2" y="87"/>
                          <a:pt x="1" y="82"/>
                          <a:pt x="10" y="79"/>
                        </a:cubicBezTo>
                        <a:cubicBezTo>
                          <a:pt x="15" y="63"/>
                          <a:pt x="14" y="69"/>
                          <a:pt x="26" y="6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17" name="Freeform 92">
                    <a:extLst>
                      <a:ext uri="{FF2B5EF4-FFF2-40B4-BE49-F238E27FC236}">
                        <a16:creationId xmlns:a16="http://schemas.microsoft.com/office/drawing/2014/main" id="{D02CA0B2-D789-492C-859E-29EB6E2D3EF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656" y="319"/>
                    <a:ext cx="80" cy="72"/>
                  </a:xfrm>
                  <a:custGeom>
                    <a:avLst/>
                    <a:gdLst>
                      <a:gd name="T0" fmla="*/ 0 w 188"/>
                      <a:gd name="T1" fmla="*/ 0 h 214"/>
                      <a:gd name="T2" fmla="*/ 0 w 188"/>
                      <a:gd name="T3" fmla="*/ 0 h 214"/>
                      <a:gd name="T4" fmla="*/ 0 w 188"/>
                      <a:gd name="T5" fmla="*/ 0 h 214"/>
                      <a:gd name="T6" fmla="*/ 0 w 188"/>
                      <a:gd name="T7" fmla="*/ 0 h 214"/>
                      <a:gd name="T8" fmla="*/ 0 w 188"/>
                      <a:gd name="T9" fmla="*/ 0 h 214"/>
                      <a:gd name="T10" fmla="*/ 0 w 188"/>
                      <a:gd name="T11" fmla="*/ 0 h 214"/>
                      <a:gd name="T12" fmla="*/ 0 w 188"/>
                      <a:gd name="T13" fmla="*/ 0 h 214"/>
                      <a:gd name="T14" fmla="*/ 0 w 188"/>
                      <a:gd name="T15" fmla="*/ 0 h 214"/>
                      <a:gd name="T16" fmla="*/ 0 w 188"/>
                      <a:gd name="T17" fmla="*/ 0 h 214"/>
                      <a:gd name="T18" fmla="*/ 0 w 188"/>
                      <a:gd name="T19" fmla="*/ 0 h 214"/>
                      <a:gd name="T20" fmla="*/ 0 w 188"/>
                      <a:gd name="T21" fmla="*/ 0 h 214"/>
                      <a:gd name="T22" fmla="*/ 0 w 188"/>
                      <a:gd name="T23" fmla="*/ 0 h 214"/>
                      <a:gd name="T24" fmla="*/ 0 w 188"/>
                      <a:gd name="T25" fmla="*/ 0 h 214"/>
                      <a:gd name="T26" fmla="*/ 0 w 188"/>
                      <a:gd name="T27" fmla="*/ 0 h 214"/>
                      <a:gd name="T28" fmla="*/ 0 w 188"/>
                      <a:gd name="T29" fmla="*/ 0 h 214"/>
                      <a:gd name="T30" fmla="*/ 0 w 188"/>
                      <a:gd name="T31" fmla="*/ 0 h 214"/>
                      <a:gd name="T32" fmla="*/ 0 w 188"/>
                      <a:gd name="T33" fmla="*/ 0 h 214"/>
                      <a:gd name="T34" fmla="*/ 0 w 188"/>
                      <a:gd name="T35" fmla="*/ 0 h 214"/>
                      <a:gd name="T36" fmla="*/ 0 w 188"/>
                      <a:gd name="T37" fmla="*/ 0 h 214"/>
                      <a:gd name="T38" fmla="*/ 0 w 188"/>
                      <a:gd name="T39" fmla="*/ 0 h 214"/>
                      <a:gd name="T40" fmla="*/ 0 w 188"/>
                      <a:gd name="T41" fmla="*/ 0 h 214"/>
                      <a:gd name="T42" fmla="*/ 0 w 188"/>
                      <a:gd name="T43" fmla="*/ 0 h 214"/>
                      <a:gd name="T44" fmla="*/ 0 w 188"/>
                      <a:gd name="T45" fmla="*/ 0 h 214"/>
                      <a:gd name="T46" fmla="*/ 0 w 188"/>
                      <a:gd name="T47" fmla="*/ 0 h 214"/>
                      <a:gd name="T48" fmla="*/ 0 w 188"/>
                      <a:gd name="T49" fmla="*/ 0 h 214"/>
                      <a:gd name="T50" fmla="*/ 0 w 188"/>
                      <a:gd name="T51" fmla="*/ 0 h 214"/>
                      <a:gd name="T52" fmla="*/ 0 w 188"/>
                      <a:gd name="T53" fmla="*/ 0 h 214"/>
                      <a:gd name="T54" fmla="*/ 0 w 188"/>
                      <a:gd name="T55" fmla="*/ 0 h 214"/>
                      <a:gd name="T56" fmla="*/ 0 w 188"/>
                      <a:gd name="T57" fmla="*/ 0 h 214"/>
                      <a:gd name="T58" fmla="*/ 0 w 188"/>
                      <a:gd name="T59" fmla="*/ 0 h 214"/>
                      <a:gd name="T60" fmla="*/ 0 w 188"/>
                      <a:gd name="T61" fmla="*/ 0 h 214"/>
                      <a:gd name="T62" fmla="*/ 0 w 188"/>
                      <a:gd name="T63" fmla="*/ 0 h 214"/>
                      <a:gd name="T64" fmla="*/ 0 w 188"/>
                      <a:gd name="T65" fmla="*/ 0 h 214"/>
                      <a:gd name="T66" fmla="*/ 0 w 188"/>
                      <a:gd name="T67" fmla="*/ 0 h 214"/>
                      <a:gd name="T68" fmla="*/ 0 w 188"/>
                      <a:gd name="T69" fmla="*/ 0 h 214"/>
                      <a:gd name="T70" fmla="*/ 0 w 188"/>
                      <a:gd name="T71" fmla="*/ 0 h 214"/>
                      <a:gd name="T72" fmla="*/ 0 w 188"/>
                      <a:gd name="T73" fmla="*/ 0 h 214"/>
                      <a:gd name="T74" fmla="*/ 0 w 188"/>
                      <a:gd name="T75" fmla="*/ 0 h 214"/>
                      <a:gd name="T76" fmla="*/ 0 w 188"/>
                      <a:gd name="T77" fmla="*/ 0 h 214"/>
                      <a:gd name="T78" fmla="*/ 0 w 188"/>
                      <a:gd name="T79" fmla="*/ 0 h 214"/>
                      <a:gd name="T80" fmla="*/ 0 w 188"/>
                      <a:gd name="T81" fmla="*/ 0 h 214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</a:gdLst>
                    <a:ahLst/>
                    <a:cxnLst>
                      <a:cxn ang="T82">
                        <a:pos x="T0" y="T1"/>
                      </a:cxn>
                      <a:cxn ang="T83">
                        <a:pos x="T2" y="T3"/>
                      </a:cxn>
                      <a:cxn ang="T84">
                        <a:pos x="T4" y="T5"/>
                      </a:cxn>
                      <a:cxn ang="T85">
                        <a:pos x="T6" y="T7"/>
                      </a:cxn>
                      <a:cxn ang="T86">
                        <a:pos x="T8" y="T9"/>
                      </a:cxn>
                      <a:cxn ang="T87">
                        <a:pos x="T10" y="T11"/>
                      </a:cxn>
                      <a:cxn ang="T88">
                        <a:pos x="T12" y="T13"/>
                      </a:cxn>
                      <a:cxn ang="T89">
                        <a:pos x="T14" y="T15"/>
                      </a:cxn>
                      <a:cxn ang="T90">
                        <a:pos x="T16" y="T17"/>
                      </a:cxn>
                      <a:cxn ang="T91">
                        <a:pos x="T18" y="T19"/>
                      </a:cxn>
                      <a:cxn ang="T92">
                        <a:pos x="T20" y="T21"/>
                      </a:cxn>
                      <a:cxn ang="T93">
                        <a:pos x="T22" y="T23"/>
                      </a:cxn>
                      <a:cxn ang="T94">
                        <a:pos x="T24" y="T25"/>
                      </a:cxn>
                      <a:cxn ang="T95">
                        <a:pos x="T26" y="T27"/>
                      </a:cxn>
                      <a:cxn ang="T96">
                        <a:pos x="T28" y="T29"/>
                      </a:cxn>
                      <a:cxn ang="T97">
                        <a:pos x="T30" y="T31"/>
                      </a:cxn>
                      <a:cxn ang="T98">
                        <a:pos x="T32" y="T33"/>
                      </a:cxn>
                      <a:cxn ang="T99">
                        <a:pos x="T34" y="T35"/>
                      </a:cxn>
                      <a:cxn ang="T100">
                        <a:pos x="T36" y="T37"/>
                      </a:cxn>
                      <a:cxn ang="T101">
                        <a:pos x="T38" y="T39"/>
                      </a:cxn>
                      <a:cxn ang="T102">
                        <a:pos x="T40" y="T41"/>
                      </a:cxn>
                      <a:cxn ang="T103">
                        <a:pos x="T42" y="T43"/>
                      </a:cxn>
                      <a:cxn ang="T104">
                        <a:pos x="T44" y="T45"/>
                      </a:cxn>
                      <a:cxn ang="T105">
                        <a:pos x="T46" y="T47"/>
                      </a:cxn>
                      <a:cxn ang="T106">
                        <a:pos x="T48" y="T49"/>
                      </a:cxn>
                      <a:cxn ang="T107">
                        <a:pos x="T50" y="T51"/>
                      </a:cxn>
                      <a:cxn ang="T108">
                        <a:pos x="T52" y="T53"/>
                      </a:cxn>
                      <a:cxn ang="T109">
                        <a:pos x="T54" y="T55"/>
                      </a:cxn>
                      <a:cxn ang="T110">
                        <a:pos x="T56" y="T57"/>
                      </a:cxn>
                      <a:cxn ang="T111">
                        <a:pos x="T58" y="T59"/>
                      </a:cxn>
                      <a:cxn ang="T112">
                        <a:pos x="T60" y="T61"/>
                      </a:cxn>
                      <a:cxn ang="T113">
                        <a:pos x="T62" y="T63"/>
                      </a:cxn>
                      <a:cxn ang="T114">
                        <a:pos x="T64" y="T65"/>
                      </a:cxn>
                      <a:cxn ang="T115">
                        <a:pos x="T66" y="T67"/>
                      </a:cxn>
                      <a:cxn ang="T116">
                        <a:pos x="T68" y="T69"/>
                      </a:cxn>
                      <a:cxn ang="T117">
                        <a:pos x="T70" y="T71"/>
                      </a:cxn>
                      <a:cxn ang="T118">
                        <a:pos x="T72" y="T73"/>
                      </a:cxn>
                      <a:cxn ang="T119">
                        <a:pos x="T74" y="T75"/>
                      </a:cxn>
                      <a:cxn ang="T120">
                        <a:pos x="T76" y="T77"/>
                      </a:cxn>
                      <a:cxn ang="T121">
                        <a:pos x="T78" y="T79"/>
                      </a:cxn>
                      <a:cxn ang="T122">
                        <a:pos x="T80" y="T81"/>
                      </a:cxn>
                    </a:cxnLst>
                    <a:rect l="0" t="0" r="r" b="b"/>
                    <a:pathLst>
                      <a:path w="188" h="214">
                        <a:moveTo>
                          <a:pt x="158" y="24"/>
                        </a:moveTo>
                        <a:cubicBezTo>
                          <a:pt x="156" y="18"/>
                          <a:pt x="160" y="6"/>
                          <a:pt x="160" y="6"/>
                        </a:cubicBezTo>
                        <a:cubicBezTo>
                          <a:pt x="167" y="16"/>
                          <a:pt x="167" y="8"/>
                          <a:pt x="170" y="0"/>
                        </a:cubicBezTo>
                        <a:cubicBezTo>
                          <a:pt x="181" y="4"/>
                          <a:pt x="179" y="14"/>
                          <a:pt x="182" y="24"/>
                        </a:cubicBezTo>
                        <a:cubicBezTo>
                          <a:pt x="184" y="30"/>
                          <a:pt x="188" y="42"/>
                          <a:pt x="188" y="42"/>
                        </a:cubicBezTo>
                        <a:cubicBezTo>
                          <a:pt x="183" y="56"/>
                          <a:pt x="188" y="52"/>
                          <a:pt x="178" y="58"/>
                        </a:cubicBezTo>
                        <a:cubicBezTo>
                          <a:pt x="174" y="63"/>
                          <a:pt x="170" y="76"/>
                          <a:pt x="170" y="76"/>
                        </a:cubicBezTo>
                        <a:cubicBezTo>
                          <a:pt x="169" y="100"/>
                          <a:pt x="173" y="110"/>
                          <a:pt x="162" y="126"/>
                        </a:cubicBezTo>
                        <a:cubicBezTo>
                          <a:pt x="150" y="118"/>
                          <a:pt x="155" y="132"/>
                          <a:pt x="144" y="136"/>
                        </a:cubicBezTo>
                        <a:cubicBezTo>
                          <a:pt x="135" y="134"/>
                          <a:pt x="129" y="135"/>
                          <a:pt x="120" y="138"/>
                        </a:cubicBezTo>
                        <a:cubicBezTo>
                          <a:pt x="114" y="129"/>
                          <a:pt x="122" y="127"/>
                          <a:pt x="112" y="124"/>
                        </a:cubicBezTo>
                        <a:cubicBezTo>
                          <a:pt x="108" y="130"/>
                          <a:pt x="108" y="142"/>
                          <a:pt x="102" y="146"/>
                        </a:cubicBezTo>
                        <a:cubicBezTo>
                          <a:pt x="98" y="148"/>
                          <a:pt x="90" y="150"/>
                          <a:pt x="90" y="150"/>
                        </a:cubicBezTo>
                        <a:cubicBezTo>
                          <a:pt x="87" y="141"/>
                          <a:pt x="89" y="135"/>
                          <a:pt x="80" y="132"/>
                        </a:cubicBezTo>
                        <a:cubicBezTo>
                          <a:pt x="68" y="134"/>
                          <a:pt x="65" y="134"/>
                          <a:pt x="58" y="144"/>
                        </a:cubicBezTo>
                        <a:cubicBezTo>
                          <a:pt x="66" y="150"/>
                          <a:pt x="68" y="147"/>
                          <a:pt x="76" y="142"/>
                        </a:cubicBezTo>
                        <a:cubicBezTo>
                          <a:pt x="81" y="146"/>
                          <a:pt x="85" y="155"/>
                          <a:pt x="78" y="160"/>
                        </a:cubicBezTo>
                        <a:cubicBezTo>
                          <a:pt x="75" y="162"/>
                          <a:pt x="62" y="165"/>
                          <a:pt x="58" y="166"/>
                        </a:cubicBezTo>
                        <a:cubicBezTo>
                          <a:pt x="48" y="173"/>
                          <a:pt x="44" y="173"/>
                          <a:pt x="34" y="166"/>
                        </a:cubicBezTo>
                        <a:cubicBezTo>
                          <a:pt x="35" y="162"/>
                          <a:pt x="34" y="158"/>
                          <a:pt x="36" y="154"/>
                        </a:cubicBezTo>
                        <a:cubicBezTo>
                          <a:pt x="38" y="150"/>
                          <a:pt x="55" y="146"/>
                          <a:pt x="46" y="144"/>
                        </a:cubicBezTo>
                        <a:cubicBezTo>
                          <a:pt x="42" y="143"/>
                          <a:pt x="34" y="148"/>
                          <a:pt x="34" y="148"/>
                        </a:cubicBezTo>
                        <a:cubicBezTo>
                          <a:pt x="32" y="155"/>
                          <a:pt x="28" y="159"/>
                          <a:pt x="26" y="166"/>
                        </a:cubicBezTo>
                        <a:cubicBezTo>
                          <a:pt x="36" y="182"/>
                          <a:pt x="36" y="173"/>
                          <a:pt x="30" y="190"/>
                        </a:cubicBezTo>
                        <a:cubicBezTo>
                          <a:pt x="28" y="196"/>
                          <a:pt x="14" y="200"/>
                          <a:pt x="14" y="200"/>
                        </a:cubicBezTo>
                        <a:cubicBezTo>
                          <a:pt x="5" y="214"/>
                          <a:pt x="11" y="210"/>
                          <a:pt x="0" y="214"/>
                        </a:cubicBezTo>
                        <a:cubicBezTo>
                          <a:pt x="2" y="202"/>
                          <a:pt x="5" y="198"/>
                          <a:pt x="8" y="188"/>
                        </a:cubicBezTo>
                        <a:cubicBezTo>
                          <a:pt x="6" y="178"/>
                          <a:pt x="3" y="173"/>
                          <a:pt x="0" y="164"/>
                        </a:cubicBezTo>
                        <a:cubicBezTo>
                          <a:pt x="3" y="156"/>
                          <a:pt x="7" y="157"/>
                          <a:pt x="14" y="152"/>
                        </a:cubicBezTo>
                        <a:cubicBezTo>
                          <a:pt x="18" y="141"/>
                          <a:pt x="23" y="140"/>
                          <a:pt x="32" y="134"/>
                        </a:cubicBezTo>
                        <a:cubicBezTo>
                          <a:pt x="37" y="127"/>
                          <a:pt x="37" y="123"/>
                          <a:pt x="44" y="118"/>
                        </a:cubicBezTo>
                        <a:cubicBezTo>
                          <a:pt x="64" y="121"/>
                          <a:pt x="55" y="122"/>
                          <a:pt x="72" y="116"/>
                        </a:cubicBezTo>
                        <a:cubicBezTo>
                          <a:pt x="76" y="115"/>
                          <a:pt x="84" y="112"/>
                          <a:pt x="84" y="112"/>
                        </a:cubicBezTo>
                        <a:cubicBezTo>
                          <a:pt x="105" y="119"/>
                          <a:pt x="97" y="84"/>
                          <a:pt x="114" y="78"/>
                        </a:cubicBezTo>
                        <a:cubicBezTo>
                          <a:pt x="117" y="87"/>
                          <a:pt x="110" y="89"/>
                          <a:pt x="120" y="92"/>
                        </a:cubicBezTo>
                        <a:cubicBezTo>
                          <a:pt x="125" y="85"/>
                          <a:pt x="125" y="81"/>
                          <a:pt x="132" y="76"/>
                        </a:cubicBezTo>
                        <a:cubicBezTo>
                          <a:pt x="138" y="68"/>
                          <a:pt x="146" y="65"/>
                          <a:pt x="150" y="54"/>
                        </a:cubicBezTo>
                        <a:cubicBezTo>
                          <a:pt x="151" y="50"/>
                          <a:pt x="154" y="42"/>
                          <a:pt x="154" y="42"/>
                        </a:cubicBezTo>
                        <a:cubicBezTo>
                          <a:pt x="152" y="41"/>
                          <a:pt x="148" y="40"/>
                          <a:pt x="148" y="38"/>
                        </a:cubicBezTo>
                        <a:cubicBezTo>
                          <a:pt x="148" y="36"/>
                          <a:pt x="161" y="33"/>
                          <a:pt x="152" y="32"/>
                        </a:cubicBezTo>
                        <a:lnTo>
                          <a:pt x="158" y="2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18" name="Freeform 93">
                    <a:extLst>
                      <a:ext uri="{FF2B5EF4-FFF2-40B4-BE49-F238E27FC236}">
                        <a16:creationId xmlns:a16="http://schemas.microsoft.com/office/drawing/2014/main" id="{B29B5EEC-4ECF-4FA5-A62C-B4B8B069117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709" y="340"/>
                    <a:ext cx="6" cy="4"/>
                  </a:xfrm>
                  <a:custGeom>
                    <a:avLst/>
                    <a:gdLst>
                      <a:gd name="T0" fmla="*/ 0 w 13"/>
                      <a:gd name="T1" fmla="*/ 0 h 13"/>
                      <a:gd name="T2" fmla="*/ 0 w 13"/>
                      <a:gd name="T3" fmla="*/ 0 h 13"/>
                      <a:gd name="T4" fmla="*/ 0 w 13"/>
                      <a:gd name="T5" fmla="*/ 0 h 13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13" h="13">
                        <a:moveTo>
                          <a:pt x="0" y="9"/>
                        </a:moveTo>
                        <a:cubicBezTo>
                          <a:pt x="6" y="0"/>
                          <a:pt x="13" y="7"/>
                          <a:pt x="4" y="13"/>
                        </a:cubicBezTo>
                        <a:cubicBezTo>
                          <a:pt x="0" y="6"/>
                          <a:pt x="0" y="5"/>
                          <a:pt x="0" y="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19" name="Freeform 94">
                    <a:extLst>
                      <a:ext uri="{FF2B5EF4-FFF2-40B4-BE49-F238E27FC236}">
                        <a16:creationId xmlns:a16="http://schemas.microsoft.com/office/drawing/2014/main" id="{4549549C-63D1-4858-8207-4815E638DC7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261" y="389"/>
                    <a:ext cx="347" cy="189"/>
                  </a:xfrm>
                  <a:custGeom>
                    <a:avLst/>
                    <a:gdLst>
                      <a:gd name="T0" fmla="*/ 0 w 812"/>
                      <a:gd name="T1" fmla="*/ 0 h 564"/>
                      <a:gd name="T2" fmla="*/ 0 w 812"/>
                      <a:gd name="T3" fmla="*/ 0 h 564"/>
                      <a:gd name="T4" fmla="*/ 0 w 812"/>
                      <a:gd name="T5" fmla="*/ 0 h 564"/>
                      <a:gd name="T6" fmla="*/ 0 w 812"/>
                      <a:gd name="T7" fmla="*/ 0 h 564"/>
                      <a:gd name="T8" fmla="*/ 0 w 812"/>
                      <a:gd name="T9" fmla="*/ 0 h 564"/>
                      <a:gd name="T10" fmla="*/ 0 w 812"/>
                      <a:gd name="T11" fmla="*/ 0 h 564"/>
                      <a:gd name="T12" fmla="*/ 0 w 812"/>
                      <a:gd name="T13" fmla="*/ 0 h 564"/>
                      <a:gd name="T14" fmla="*/ 0 w 812"/>
                      <a:gd name="T15" fmla="*/ 0 h 564"/>
                      <a:gd name="T16" fmla="*/ 0 w 812"/>
                      <a:gd name="T17" fmla="*/ 0 h 564"/>
                      <a:gd name="T18" fmla="*/ 0 w 812"/>
                      <a:gd name="T19" fmla="*/ 0 h 564"/>
                      <a:gd name="T20" fmla="*/ 0 w 812"/>
                      <a:gd name="T21" fmla="*/ 0 h 564"/>
                      <a:gd name="T22" fmla="*/ 0 w 812"/>
                      <a:gd name="T23" fmla="*/ 0 h 564"/>
                      <a:gd name="T24" fmla="*/ 0 w 812"/>
                      <a:gd name="T25" fmla="*/ 0 h 564"/>
                      <a:gd name="T26" fmla="*/ 0 w 812"/>
                      <a:gd name="T27" fmla="*/ 0 h 564"/>
                      <a:gd name="T28" fmla="*/ 0 w 812"/>
                      <a:gd name="T29" fmla="*/ 0 h 564"/>
                      <a:gd name="T30" fmla="*/ 0 w 812"/>
                      <a:gd name="T31" fmla="*/ 0 h 564"/>
                      <a:gd name="T32" fmla="*/ 0 w 812"/>
                      <a:gd name="T33" fmla="*/ 0 h 564"/>
                      <a:gd name="T34" fmla="*/ 0 w 812"/>
                      <a:gd name="T35" fmla="*/ 0 h 564"/>
                      <a:gd name="T36" fmla="*/ 0 w 812"/>
                      <a:gd name="T37" fmla="*/ 0 h 564"/>
                      <a:gd name="T38" fmla="*/ 0 w 812"/>
                      <a:gd name="T39" fmla="*/ 0 h 564"/>
                      <a:gd name="T40" fmla="*/ 0 w 812"/>
                      <a:gd name="T41" fmla="*/ 0 h 564"/>
                      <a:gd name="T42" fmla="*/ 0 w 812"/>
                      <a:gd name="T43" fmla="*/ 0 h 564"/>
                      <a:gd name="T44" fmla="*/ 0 w 812"/>
                      <a:gd name="T45" fmla="*/ 0 h 564"/>
                      <a:gd name="T46" fmla="*/ 0 w 812"/>
                      <a:gd name="T47" fmla="*/ 0 h 564"/>
                      <a:gd name="T48" fmla="*/ 0 w 812"/>
                      <a:gd name="T49" fmla="*/ 0 h 564"/>
                      <a:gd name="T50" fmla="*/ 0 w 812"/>
                      <a:gd name="T51" fmla="*/ 0 h 564"/>
                      <a:gd name="T52" fmla="*/ 0 w 812"/>
                      <a:gd name="T53" fmla="*/ 0 h 564"/>
                      <a:gd name="T54" fmla="*/ 0 w 812"/>
                      <a:gd name="T55" fmla="*/ 0 h 564"/>
                      <a:gd name="T56" fmla="*/ 0 w 812"/>
                      <a:gd name="T57" fmla="*/ 0 h 564"/>
                      <a:gd name="T58" fmla="*/ 0 w 812"/>
                      <a:gd name="T59" fmla="*/ 0 h 564"/>
                      <a:gd name="T60" fmla="*/ 0 w 812"/>
                      <a:gd name="T61" fmla="*/ 0 h 564"/>
                      <a:gd name="T62" fmla="*/ 0 w 812"/>
                      <a:gd name="T63" fmla="*/ 0 h 564"/>
                      <a:gd name="T64" fmla="*/ 0 w 812"/>
                      <a:gd name="T65" fmla="*/ 0 h 564"/>
                      <a:gd name="T66" fmla="*/ 0 w 812"/>
                      <a:gd name="T67" fmla="*/ 0 h 564"/>
                      <a:gd name="T68" fmla="*/ 0 w 812"/>
                      <a:gd name="T69" fmla="*/ 0 h 564"/>
                      <a:gd name="T70" fmla="*/ 0 w 812"/>
                      <a:gd name="T71" fmla="*/ 0 h 564"/>
                      <a:gd name="T72" fmla="*/ 0 w 812"/>
                      <a:gd name="T73" fmla="*/ 0 h 564"/>
                      <a:gd name="T74" fmla="*/ 0 w 812"/>
                      <a:gd name="T75" fmla="*/ 0 h 564"/>
                      <a:gd name="T76" fmla="*/ 0 w 812"/>
                      <a:gd name="T77" fmla="*/ 0 h 564"/>
                      <a:gd name="T78" fmla="*/ 0 w 812"/>
                      <a:gd name="T79" fmla="*/ 0 h 564"/>
                      <a:gd name="T80" fmla="*/ 0 w 812"/>
                      <a:gd name="T81" fmla="*/ 0 h 564"/>
                      <a:gd name="T82" fmla="*/ 0 w 812"/>
                      <a:gd name="T83" fmla="*/ 0 h 564"/>
                      <a:gd name="T84" fmla="*/ 0 w 812"/>
                      <a:gd name="T85" fmla="*/ 0 h 564"/>
                      <a:gd name="T86" fmla="*/ 0 w 812"/>
                      <a:gd name="T87" fmla="*/ 0 h 564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</a:gdLst>
                    <a:ahLst/>
                    <a:cxnLst>
                      <a:cxn ang="T88">
                        <a:pos x="T0" y="T1"/>
                      </a:cxn>
                      <a:cxn ang="T89">
                        <a:pos x="T2" y="T3"/>
                      </a:cxn>
                      <a:cxn ang="T90">
                        <a:pos x="T4" y="T5"/>
                      </a:cxn>
                      <a:cxn ang="T91">
                        <a:pos x="T6" y="T7"/>
                      </a:cxn>
                      <a:cxn ang="T92">
                        <a:pos x="T8" y="T9"/>
                      </a:cxn>
                      <a:cxn ang="T93">
                        <a:pos x="T10" y="T11"/>
                      </a:cxn>
                      <a:cxn ang="T94">
                        <a:pos x="T12" y="T13"/>
                      </a:cxn>
                      <a:cxn ang="T95">
                        <a:pos x="T14" y="T15"/>
                      </a:cxn>
                      <a:cxn ang="T96">
                        <a:pos x="T16" y="T17"/>
                      </a:cxn>
                      <a:cxn ang="T97">
                        <a:pos x="T18" y="T19"/>
                      </a:cxn>
                      <a:cxn ang="T98">
                        <a:pos x="T20" y="T21"/>
                      </a:cxn>
                      <a:cxn ang="T99">
                        <a:pos x="T22" y="T23"/>
                      </a:cxn>
                      <a:cxn ang="T100">
                        <a:pos x="T24" y="T25"/>
                      </a:cxn>
                      <a:cxn ang="T101">
                        <a:pos x="T26" y="T27"/>
                      </a:cxn>
                      <a:cxn ang="T102">
                        <a:pos x="T28" y="T29"/>
                      </a:cxn>
                      <a:cxn ang="T103">
                        <a:pos x="T30" y="T31"/>
                      </a:cxn>
                      <a:cxn ang="T104">
                        <a:pos x="T32" y="T33"/>
                      </a:cxn>
                      <a:cxn ang="T105">
                        <a:pos x="T34" y="T35"/>
                      </a:cxn>
                      <a:cxn ang="T106">
                        <a:pos x="T36" y="T37"/>
                      </a:cxn>
                      <a:cxn ang="T107">
                        <a:pos x="T38" y="T39"/>
                      </a:cxn>
                      <a:cxn ang="T108">
                        <a:pos x="T40" y="T41"/>
                      </a:cxn>
                      <a:cxn ang="T109">
                        <a:pos x="T42" y="T43"/>
                      </a:cxn>
                      <a:cxn ang="T110">
                        <a:pos x="T44" y="T45"/>
                      </a:cxn>
                      <a:cxn ang="T111">
                        <a:pos x="T46" y="T47"/>
                      </a:cxn>
                      <a:cxn ang="T112">
                        <a:pos x="T48" y="T49"/>
                      </a:cxn>
                      <a:cxn ang="T113">
                        <a:pos x="T50" y="T51"/>
                      </a:cxn>
                      <a:cxn ang="T114">
                        <a:pos x="T52" y="T53"/>
                      </a:cxn>
                      <a:cxn ang="T115">
                        <a:pos x="T54" y="T55"/>
                      </a:cxn>
                      <a:cxn ang="T116">
                        <a:pos x="T56" y="T57"/>
                      </a:cxn>
                      <a:cxn ang="T117">
                        <a:pos x="T58" y="T59"/>
                      </a:cxn>
                      <a:cxn ang="T118">
                        <a:pos x="T60" y="T61"/>
                      </a:cxn>
                      <a:cxn ang="T119">
                        <a:pos x="T62" y="T63"/>
                      </a:cxn>
                      <a:cxn ang="T120">
                        <a:pos x="T64" y="T65"/>
                      </a:cxn>
                      <a:cxn ang="T121">
                        <a:pos x="T66" y="T67"/>
                      </a:cxn>
                      <a:cxn ang="T122">
                        <a:pos x="T68" y="T69"/>
                      </a:cxn>
                      <a:cxn ang="T123">
                        <a:pos x="T70" y="T71"/>
                      </a:cxn>
                      <a:cxn ang="T124">
                        <a:pos x="T72" y="T73"/>
                      </a:cxn>
                      <a:cxn ang="T125">
                        <a:pos x="T74" y="T75"/>
                      </a:cxn>
                      <a:cxn ang="T126">
                        <a:pos x="T76" y="T77"/>
                      </a:cxn>
                      <a:cxn ang="T127">
                        <a:pos x="T78" y="T79"/>
                      </a:cxn>
                      <a:cxn ang="T128">
                        <a:pos x="T80" y="T81"/>
                      </a:cxn>
                      <a:cxn ang="T129">
                        <a:pos x="T82" y="T83"/>
                      </a:cxn>
                      <a:cxn ang="T130">
                        <a:pos x="T84" y="T85"/>
                      </a:cxn>
                      <a:cxn ang="T131">
                        <a:pos x="T86" y="T87"/>
                      </a:cxn>
                    </a:cxnLst>
                    <a:rect l="0" t="0" r="r" b="b"/>
                    <a:pathLst>
                      <a:path w="812" h="564">
                        <a:moveTo>
                          <a:pt x="798" y="6"/>
                        </a:moveTo>
                        <a:cubicBezTo>
                          <a:pt x="801" y="15"/>
                          <a:pt x="809" y="16"/>
                          <a:pt x="812" y="26"/>
                        </a:cubicBezTo>
                        <a:cubicBezTo>
                          <a:pt x="809" y="36"/>
                          <a:pt x="801" y="41"/>
                          <a:pt x="796" y="50"/>
                        </a:cubicBezTo>
                        <a:cubicBezTo>
                          <a:pt x="791" y="61"/>
                          <a:pt x="788" y="71"/>
                          <a:pt x="778" y="78"/>
                        </a:cubicBezTo>
                        <a:cubicBezTo>
                          <a:pt x="773" y="85"/>
                          <a:pt x="771" y="88"/>
                          <a:pt x="774" y="96"/>
                        </a:cubicBezTo>
                        <a:cubicBezTo>
                          <a:pt x="767" y="107"/>
                          <a:pt x="758" y="114"/>
                          <a:pt x="748" y="122"/>
                        </a:cubicBezTo>
                        <a:cubicBezTo>
                          <a:pt x="744" y="125"/>
                          <a:pt x="736" y="130"/>
                          <a:pt x="736" y="130"/>
                        </a:cubicBezTo>
                        <a:cubicBezTo>
                          <a:pt x="740" y="141"/>
                          <a:pt x="731" y="140"/>
                          <a:pt x="722" y="142"/>
                        </a:cubicBezTo>
                        <a:cubicBezTo>
                          <a:pt x="716" y="148"/>
                          <a:pt x="712" y="151"/>
                          <a:pt x="704" y="154"/>
                        </a:cubicBezTo>
                        <a:cubicBezTo>
                          <a:pt x="686" y="150"/>
                          <a:pt x="650" y="169"/>
                          <a:pt x="634" y="180"/>
                        </a:cubicBezTo>
                        <a:cubicBezTo>
                          <a:pt x="636" y="189"/>
                          <a:pt x="631" y="193"/>
                          <a:pt x="640" y="196"/>
                        </a:cubicBezTo>
                        <a:cubicBezTo>
                          <a:pt x="643" y="205"/>
                          <a:pt x="640" y="207"/>
                          <a:pt x="632" y="210"/>
                        </a:cubicBezTo>
                        <a:cubicBezTo>
                          <a:pt x="626" y="219"/>
                          <a:pt x="623" y="226"/>
                          <a:pt x="614" y="232"/>
                        </a:cubicBezTo>
                        <a:cubicBezTo>
                          <a:pt x="611" y="231"/>
                          <a:pt x="606" y="233"/>
                          <a:pt x="604" y="230"/>
                        </a:cubicBezTo>
                        <a:cubicBezTo>
                          <a:pt x="599" y="220"/>
                          <a:pt x="610" y="199"/>
                          <a:pt x="620" y="196"/>
                        </a:cubicBezTo>
                        <a:cubicBezTo>
                          <a:pt x="623" y="187"/>
                          <a:pt x="617" y="187"/>
                          <a:pt x="620" y="178"/>
                        </a:cubicBezTo>
                        <a:cubicBezTo>
                          <a:pt x="617" y="164"/>
                          <a:pt x="609" y="168"/>
                          <a:pt x="598" y="172"/>
                        </a:cubicBezTo>
                        <a:cubicBezTo>
                          <a:pt x="592" y="180"/>
                          <a:pt x="585" y="185"/>
                          <a:pt x="576" y="188"/>
                        </a:cubicBezTo>
                        <a:cubicBezTo>
                          <a:pt x="572" y="194"/>
                          <a:pt x="568" y="200"/>
                          <a:pt x="564" y="206"/>
                        </a:cubicBezTo>
                        <a:cubicBezTo>
                          <a:pt x="561" y="210"/>
                          <a:pt x="556" y="218"/>
                          <a:pt x="556" y="218"/>
                        </a:cubicBezTo>
                        <a:cubicBezTo>
                          <a:pt x="558" y="234"/>
                          <a:pt x="559" y="243"/>
                          <a:pt x="572" y="252"/>
                        </a:cubicBezTo>
                        <a:cubicBezTo>
                          <a:pt x="579" y="262"/>
                          <a:pt x="586" y="273"/>
                          <a:pt x="596" y="280"/>
                        </a:cubicBezTo>
                        <a:cubicBezTo>
                          <a:pt x="598" y="286"/>
                          <a:pt x="602" y="298"/>
                          <a:pt x="602" y="298"/>
                        </a:cubicBezTo>
                        <a:cubicBezTo>
                          <a:pt x="601" y="308"/>
                          <a:pt x="599" y="361"/>
                          <a:pt x="594" y="368"/>
                        </a:cubicBezTo>
                        <a:cubicBezTo>
                          <a:pt x="590" y="374"/>
                          <a:pt x="576" y="378"/>
                          <a:pt x="570" y="382"/>
                        </a:cubicBezTo>
                        <a:cubicBezTo>
                          <a:pt x="563" y="393"/>
                          <a:pt x="550" y="396"/>
                          <a:pt x="542" y="406"/>
                        </a:cubicBezTo>
                        <a:cubicBezTo>
                          <a:pt x="536" y="413"/>
                          <a:pt x="539" y="417"/>
                          <a:pt x="530" y="420"/>
                        </a:cubicBezTo>
                        <a:cubicBezTo>
                          <a:pt x="526" y="408"/>
                          <a:pt x="538" y="391"/>
                          <a:pt x="522" y="386"/>
                        </a:cubicBezTo>
                        <a:cubicBezTo>
                          <a:pt x="516" y="377"/>
                          <a:pt x="510" y="364"/>
                          <a:pt x="502" y="356"/>
                        </a:cubicBezTo>
                        <a:cubicBezTo>
                          <a:pt x="497" y="341"/>
                          <a:pt x="505" y="360"/>
                          <a:pt x="482" y="348"/>
                        </a:cubicBezTo>
                        <a:cubicBezTo>
                          <a:pt x="478" y="346"/>
                          <a:pt x="478" y="339"/>
                          <a:pt x="474" y="336"/>
                        </a:cubicBezTo>
                        <a:cubicBezTo>
                          <a:pt x="470" y="323"/>
                          <a:pt x="466" y="342"/>
                          <a:pt x="462" y="348"/>
                        </a:cubicBezTo>
                        <a:cubicBezTo>
                          <a:pt x="460" y="358"/>
                          <a:pt x="456" y="363"/>
                          <a:pt x="454" y="374"/>
                        </a:cubicBezTo>
                        <a:cubicBezTo>
                          <a:pt x="457" y="383"/>
                          <a:pt x="455" y="387"/>
                          <a:pt x="450" y="394"/>
                        </a:cubicBezTo>
                        <a:cubicBezTo>
                          <a:pt x="454" y="399"/>
                          <a:pt x="464" y="411"/>
                          <a:pt x="466" y="418"/>
                        </a:cubicBezTo>
                        <a:cubicBezTo>
                          <a:pt x="474" y="443"/>
                          <a:pt x="472" y="458"/>
                          <a:pt x="500" y="464"/>
                        </a:cubicBezTo>
                        <a:cubicBezTo>
                          <a:pt x="507" y="469"/>
                          <a:pt x="510" y="474"/>
                          <a:pt x="516" y="480"/>
                        </a:cubicBezTo>
                        <a:cubicBezTo>
                          <a:pt x="511" y="494"/>
                          <a:pt x="513" y="509"/>
                          <a:pt x="510" y="524"/>
                        </a:cubicBezTo>
                        <a:cubicBezTo>
                          <a:pt x="512" y="537"/>
                          <a:pt x="511" y="541"/>
                          <a:pt x="522" y="548"/>
                        </a:cubicBezTo>
                        <a:cubicBezTo>
                          <a:pt x="523" y="552"/>
                          <a:pt x="525" y="556"/>
                          <a:pt x="526" y="560"/>
                        </a:cubicBezTo>
                        <a:cubicBezTo>
                          <a:pt x="527" y="564"/>
                          <a:pt x="514" y="556"/>
                          <a:pt x="514" y="556"/>
                        </a:cubicBezTo>
                        <a:cubicBezTo>
                          <a:pt x="502" y="564"/>
                          <a:pt x="501" y="551"/>
                          <a:pt x="492" y="544"/>
                        </a:cubicBezTo>
                        <a:cubicBezTo>
                          <a:pt x="488" y="541"/>
                          <a:pt x="480" y="536"/>
                          <a:pt x="480" y="536"/>
                        </a:cubicBezTo>
                        <a:cubicBezTo>
                          <a:pt x="471" y="522"/>
                          <a:pt x="474" y="529"/>
                          <a:pt x="470" y="518"/>
                        </a:cubicBezTo>
                        <a:cubicBezTo>
                          <a:pt x="467" y="491"/>
                          <a:pt x="461" y="446"/>
                          <a:pt x="436" y="430"/>
                        </a:cubicBezTo>
                        <a:cubicBezTo>
                          <a:pt x="428" y="433"/>
                          <a:pt x="425" y="433"/>
                          <a:pt x="422" y="424"/>
                        </a:cubicBezTo>
                        <a:cubicBezTo>
                          <a:pt x="427" y="404"/>
                          <a:pt x="432" y="383"/>
                          <a:pt x="438" y="364"/>
                        </a:cubicBezTo>
                        <a:cubicBezTo>
                          <a:pt x="436" y="343"/>
                          <a:pt x="431" y="330"/>
                          <a:pt x="426" y="310"/>
                        </a:cubicBezTo>
                        <a:cubicBezTo>
                          <a:pt x="429" y="302"/>
                          <a:pt x="425" y="300"/>
                          <a:pt x="422" y="292"/>
                        </a:cubicBezTo>
                        <a:cubicBezTo>
                          <a:pt x="424" y="282"/>
                          <a:pt x="428" y="277"/>
                          <a:pt x="422" y="268"/>
                        </a:cubicBezTo>
                        <a:cubicBezTo>
                          <a:pt x="420" y="269"/>
                          <a:pt x="418" y="269"/>
                          <a:pt x="416" y="270"/>
                        </a:cubicBezTo>
                        <a:cubicBezTo>
                          <a:pt x="414" y="272"/>
                          <a:pt x="414" y="275"/>
                          <a:pt x="412" y="276"/>
                        </a:cubicBezTo>
                        <a:cubicBezTo>
                          <a:pt x="408" y="278"/>
                          <a:pt x="400" y="280"/>
                          <a:pt x="400" y="280"/>
                        </a:cubicBezTo>
                        <a:cubicBezTo>
                          <a:pt x="394" y="274"/>
                          <a:pt x="389" y="274"/>
                          <a:pt x="386" y="266"/>
                        </a:cubicBezTo>
                        <a:cubicBezTo>
                          <a:pt x="391" y="251"/>
                          <a:pt x="379" y="206"/>
                          <a:pt x="364" y="196"/>
                        </a:cubicBezTo>
                        <a:cubicBezTo>
                          <a:pt x="357" y="186"/>
                          <a:pt x="358" y="182"/>
                          <a:pt x="360" y="170"/>
                        </a:cubicBezTo>
                        <a:cubicBezTo>
                          <a:pt x="358" y="160"/>
                          <a:pt x="356" y="147"/>
                          <a:pt x="346" y="144"/>
                        </a:cubicBezTo>
                        <a:cubicBezTo>
                          <a:pt x="343" y="154"/>
                          <a:pt x="338" y="160"/>
                          <a:pt x="330" y="166"/>
                        </a:cubicBezTo>
                        <a:cubicBezTo>
                          <a:pt x="323" y="164"/>
                          <a:pt x="308" y="160"/>
                          <a:pt x="308" y="160"/>
                        </a:cubicBezTo>
                        <a:cubicBezTo>
                          <a:pt x="296" y="162"/>
                          <a:pt x="297" y="166"/>
                          <a:pt x="288" y="172"/>
                        </a:cubicBezTo>
                        <a:cubicBezTo>
                          <a:pt x="284" y="185"/>
                          <a:pt x="282" y="191"/>
                          <a:pt x="268" y="196"/>
                        </a:cubicBezTo>
                        <a:cubicBezTo>
                          <a:pt x="264" y="200"/>
                          <a:pt x="243" y="231"/>
                          <a:pt x="242" y="232"/>
                        </a:cubicBezTo>
                        <a:cubicBezTo>
                          <a:pt x="231" y="239"/>
                          <a:pt x="215" y="247"/>
                          <a:pt x="206" y="256"/>
                        </a:cubicBezTo>
                        <a:cubicBezTo>
                          <a:pt x="202" y="260"/>
                          <a:pt x="200" y="265"/>
                          <a:pt x="196" y="268"/>
                        </a:cubicBezTo>
                        <a:cubicBezTo>
                          <a:pt x="194" y="269"/>
                          <a:pt x="192" y="269"/>
                          <a:pt x="190" y="270"/>
                        </a:cubicBezTo>
                        <a:cubicBezTo>
                          <a:pt x="188" y="271"/>
                          <a:pt x="186" y="272"/>
                          <a:pt x="184" y="274"/>
                        </a:cubicBezTo>
                        <a:cubicBezTo>
                          <a:pt x="180" y="278"/>
                          <a:pt x="172" y="286"/>
                          <a:pt x="172" y="286"/>
                        </a:cubicBezTo>
                        <a:cubicBezTo>
                          <a:pt x="167" y="300"/>
                          <a:pt x="165" y="314"/>
                          <a:pt x="160" y="328"/>
                        </a:cubicBezTo>
                        <a:cubicBezTo>
                          <a:pt x="158" y="335"/>
                          <a:pt x="156" y="341"/>
                          <a:pt x="154" y="348"/>
                        </a:cubicBezTo>
                        <a:cubicBezTo>
                          <a:pt x="153" y="350"/>
                          <a:pt x="152" y="354"/>
                          <a:pt x="152" y="354"/>
                        </a:cubicBezTo>
                        <a:cubicBezTo>
                          <a:pt x="152" y="359"/>
                          <a:pt x="156" y="384"/>
                          <a:pt x="146" y="392"/>
                        </a:cubicBezTo>
                        <a:cubicBezTo>
                          <a:pt x="141" y="397"/>
                          <a:pt x="128" y="404"/>
                          <a:pt x="128" y="404"/>
                        </a:cubicBezTo>
                        <a:cubicBezTo>
                          <a:pt x="125" y="412"/>
                          <a:pt x="122" y="421"/>
                          <a:pt x="114" y="424"/>
                        </a:cubicBezTo>
                        <a:cubicBezTo>
                          <a:pt x="100" y="419"/>
                          <a:pt x="97" y="405"/>
                          <a:pt x="94" y="392"/>
                        </a:cubicBezTo>
                        <a:cubicBezTo>
                          <a:pt x="86" y="362"/>
                          <a:pt x="82" y="332"/>
                          <a:pt x="72" y="302"/>
                        </a:cubicBezTo>
                        <a:cubicBezTo>
                          <a:pt x="71" y="281"/>
                          <a:pt x="70" y="275"/>
                          <a:pt x="66" y="258"/>
                        </a:cubicBezTo>
                        <a:cubicBezTo>
                          <a:pt x="66" y="251"/>
                          <a:pt x="68" y="219"/>
                          <a:pt x="64" y="208"/>
                        </a:cubicBezTo>
                        <a:cubicBezTo>
                          <a:pt x="70" y="191"/>
                          <a:pt x="66" y="173"/>
                          <a:pt x="72" y="156"/>
                        </a:cubicBezTo>
                        <a:cubicBezTo>
                          <a:pt x="66" y="139"/>
                          <a:pt x="60" y="168"/>
                          <a:pt x="56" y="172"/>
                        </a:cubicBezTo>
                        <a:cubicBezTo>
                          <a:pt x="53" y="175"/>
                          <a:pt x="44" y="180"/>
                          <a:pt x="44" y="180"/>
                        </a:cubicBezTo>
                        <a:cubicBezTo>
                          <a:pt x="35" y="177"/>
                          <a:pt x="28" y="173"/>
                          <a:pt x="24" y="162"/>
                        </a:cubicBezTo>
                        <a:cubicBezTo>
                          <a:pt x="23" y="158"/>
                          <a:pt x="20" y="150"/>
                          <a:pt x="20" y="150"/>
                        </a:cubicBezTo>
                        <a:cubicBezTo>
                          <a:pt x="30" y="148"/>
                          <a:pt x="30" y="143"/>
                          <a:pt x="38" y="138"/>
                        </a:cubicBezTo>
                        <a:cubicBezTo>
                          <a:pt x="35" y="128"/>
                          <a:pt x="31" y="133"/>
                          <a:pt x="24" y="138"/>
                        </a:cubicBezTo>
                        <a:cubicBezTo>
                          <a:pt x="15" y="135"/>
                          <a:pt x="15" y="132"/>
                          <a:pt x="18" y="124"/>
                        </a:cubicBezTo>
                        <a:cubicBezTo>
                          <a:pt x="11" y="114"/>
                          <a:pt x="9" y="101"/>
                          <a:pt x="0" y="92"/>
                        </a:cubicBezTo>
                        <a:lnTo>
                          <a:pt x="76" y="0"/>
                        </a:lnTo>
                        <a:lnTo>
                          <a:pt x="798" y="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20" name="Freeform 95">
                    <a:extLst>
                      <a:ext uri="{FF2B5EF4-FFF2-40B4-BE49-F238E27FC236}">
                        <a16:creationId xmlns:a16="http://schemas.microsoft.com/office/drawing/2014/main" id="{D7725F7C-FD35-44A4-B210-94654C84374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322" y="519"/>
                    <a:ext cx="19" cy="29"/>
                  </a:xfrm>
                  <a:custGeom>
                    <a:avLst/>
                    <a:gdLst>
                      <a:gd name="T0" fmla="*/ 0 w 43"/>
                      <a:gd name="T1" fmla="*/ 0 h 85"/>
                      <a:gd name="T2" fmla="*/ 0 w 43"/>
                      <a:gd name="T3" fmla="*/ 0 h 85"/>
                      <a:gd name="T4" fmla="*/ 0 w 43"/>
                      <a:gd name="T5" fmla="*/ 0 h 85"/>
                      <a:gd name="T6" fmla="*/ 0 w 43"/>
                      <a:gd name="T7" fmla="*/ 0 h 85"/>
                      <a:gd name="T8" fmla="*/ 0 w 43"/>
                      <a:gd name="T9" fmla="*/ 0 h 85"/>
                      <a:gd name="T10" fmla="*/ 0 w 43"/>
                      <a:gd name="T11" fmla="*/ 0 h 85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43" h="85">
                        <a:moveTo>
                          <a:pt x="7" y="11"/>
                        </a:moveTo>
                        <a:cubicBezTo>
                          <a:pt x="4" y="2"/>
                          <a:pt x="9" y="0"/>
                          <a:pt x="17" y="3"/>
                        </a:cubicBezTo>
                        <a:cubicBezTo>
                          <a:pt x="24" y="13"/>
                          <a:pt x="28" y="24"/>
                          <a:pt x="37" y="33"/>
                        </a:cubicBezTo>
                        <a:cubicBezTo>
                          <a:pt x="43" y="52"/>
                          <a:pt x="40" y="78"/>
                          <a:pt x="19" y="85"/>
                        </a:cubicBezTo>
                        <a:cubicBezTo>
                          <a:pt x="6" y="81"/>
                          <a:pt x="5" y="81"/>
                          <a:pt x="1" y="69"/>
                        </a:cubicBezTo>
                        <a:cubicBezTo>
                          <a:pt x="2" y="66"/>
                          <a:pt x="0" y="4"/>
                          <a:pt x="7" y="1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21" name="Freeform 96">
                    <a:extLst>
                      <a:ext uri="{FF2B5EF4-FFF2-40B4-BE49-F238E27FC236}">
                        <a16:creationId xmlns:a16="http://schemas.microsoft.com/office/drawing/2014/main" id="{B7DFD47A-1F11-4F90-BBED-9D31E419FE4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588" y="421"/>
                    <a:ext cx="18" cy="24"/>
                  </a:xfrm>
                  <a:custGeom>
                    <a:avLst/>
                    <a:gdLst>
                      <a:gd name="T0" fmla="*/ 0 w 44"/>
                      <a:gd name="T1" fmla="*/ 0 h 74"/>
                      <a:gd name="T2" fmla="*/ 0 w 44"/>
                      <a:gd name="T3" fmla="*/ 0 h 74"/>
                      <a:gd name="T4" fmla="*/ 0 w 44"/>
                      <a:gd name="T5" fmla="*/ 0 h 74"/>
                      <a:gd name="T6" fmla="*/ 0 w 44"/>
                      <a:gd name="T7" fmla="*/ 0 h 74"/>
                      <a:gd name="T8" fmla="*/ 0 w 44"/>
                      <a:gd name="T9" fmla="*/ 0 h 74"/>
                      <a:gd name="T10" fmla="*/ 0 w 44"/>
                      <a:gd name="T11" fmla="*/ 0 h 74"/>
                      <a:gd name="T12" fmla="*/ 0 w 44"/>
                      <a:gd name="T13" fmla="*/ 0 h 74"/>
                      <a:gd name="T14" fmla="*/ 0 w 44"/>
                      <a:gd name="T15" fmla="*/ 0 h 7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44" h="74">
                        <a:moveTo>
                          <a:pt x="13" y="28"/>
                        </a:moveTo>
                        <a:cubicBezTo>
                          <a:pt x="15" y="13"/>
                          <a:pt x="14" y="7"/>
                          <a:pt x="29" y="2"/>
                        </a:cubicBezTo>
                        <a:cubicBezTo>
                          <a:pt x="34" y="3"/>
                          <a:pt x="40" y="0"/>
                          <a:pt x="43" y="4"/>
                        </a:cubicBezTo>
                        <a:cubicBezTo>
                          <a:pt x="44" y="6"/>
                          <a:pt x="41" y="21"/>
                          <a:pt x="39" y="26"/>
                        </a:cubicBezTo>
                        <a:cubicBezTo>
                          <a:pt x="31" y="43"/>
                          <a:pt x="30" y="63"/>
                          <a:pt x="13" y="74"/>
                        </a:cubicBezTo>
                        <a:cubicBezTo>
                          <a:pt x="4" y="71"/>
                          <a:pt x="4" y="68"/>
                          <a:pt x="7" y="60"/>
                        </a:cubicBezTo>
                        <a:cubicBezTo>
                          <a:pt x="5" y="50"/>
                          <a:pt x="0" y="46"/>
                          <a:pt x="3" y="36"/>
                        </a:cubicBezTo>
                        <a:cubicBezTo>
                          <a:pt x="4" y="32"/>
                          <a:pt x="8" y="23"/>
                          <a:pt x="1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22" name="Freeform 97">
                    <a:extLst>
                      <a:ext uri="{FF2B5EF4-FFF2-40B4-BE49-F238E27FC236}">
                        <a16:creationId xmlns:a16="http://schemas.microsoft.com/office/drawing/2014/main" id="{2B275F64-1C6B-46AE-AE48-BF745DA0199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639" y="409"/>
                    <a:ext cx="9" cy="10"/>
                  </a:xfrm>
                  <a:custGeom>
                    <a:avLst/>
                    <a:gdLst>
                      <a:gd name="T0" fmla="*/ 0 w 20"/>
                      <a:gd name="T1" fmla="*/ 0 h 30"/>
                      <a:gd name="T2" fmla="*/ 0 w 20"/>
                      <a:gd name="T3" fmla="*/ 0 h 30"/>
                      <a:gd name="T4" fmla="*/ 0 w 20"/>
                      <a:gd name="T5" fmla="*/ 0 h 3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20" h="30">
                        <a:moveTo>
                          <a:pt x="7" y="16"/>
                        </a:moveTo>
                        <a:cubicBezTo>
                          <a:pt x="18" y="0"/>
                          <a:pt x="20" y="20"/>
                          <a:pt x="5" y="30"/>
                        </a:cubicBezTo>
                        <a:cubicBezTo>
                          <a:pt x="0" y="23"/>
                          <a:pt x="1" y="22"/>
                          <a:pt x="7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23" name="Freeform 98">
                    <a:extLst>
                      <a:ext uri="{FF2B5EF4-FFF2-40B4-BE49-F238E27FC236}">
                        <a16:creationId xmlns:a16="http://schemas.microsoft.com/office/drawing/2014/main" id="{4FB03FFE-8851-4E2D-8EB1-3FEDF0853F6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3709" y="315"/>
                    <a:ext cx="433" cy="354"/>
                  </a:xfrm>
                  <a:custGeom>
                    <a:avLst/>
                    <a:gdLst>
                      <a:gd name="T0" fmla="*/ 1 w 682"/>
                      <a:gd name="T1" fmla="*/ 1 h 557"/>
                      <a:gd name="T2" fmla="*/ 1 w 682"/>
                      <a:gd name="T3" fmla="*/ 1 h 557"/>
                      <a:gd name="T4" fmla="*/ 1 w 682"/>
                      <a:gd name="T5" fmla="*/ 1 h 557"/>
                      <a:gd name="T6" fmla="*/ 1 w 682"/>
                      <a:gd name="T7" fmla="*/ 1 h 557"/>
                      <a:gd name="T8" fmla="*/ 1 w 682"/>
                      <a:gd name="T9" fmla="*/ 1 h 557"/>
                      <a:gd name="T10" fmla="*/ 1 w 682"/>
                      <a:gd name="T11" fmla="*/ 1 h 557"/>
                      <a:gd name="T12" fmla="*/ 1 w 682"/>
                      <a:gd name="T13" fmla="*/ 1 h 557"/>
                      <a:gd name="T14" fmla="*/ 1 w 682"/>
                      <a:gd name="T15" fmla="*/ 1 h 557"/>
                      <a:gd name="T16" fmla="*/ 1 w 682"/>
                      <a:gd name="T17" fmla="*/ 1 h 557"/>
                      <a:gd name="T18" fmla="*/ 1 w 682"/>
                      <a:gd name="T19" fmla="*/ 1 h 557"/>
                      <a:gd name="T20" fmla="*/ 1 w 682"/>
                      <a:gd name="T21" fmla="*/ 1 h 557"/>
                      <a:gd name="T22" fmla="*/ 1 w 682"/>
                      <a:gd name="T23" fmla="*/ 1 h 557"/>
                      <a:gd name="T24" fmla="*/ 1 w 682"/>
                      <a:gd name="T25" fmla="*/ 1 h 557"/>
                      <a:gd name="T26" fmla="*/ 1 w 682"/>
                      <a:gd name="T27" fmla="*/ 1 h 557"/>
                      <a:gd name="T28" fmla="*/ 1 w 682"/>
                      <a:gd name="T29" fmla="*/ 1 h 557"/>
                      <a:gd name="T30" fmla="*/ 1 w 682"/>
                      <a:gd name="T31" fmla="*/ 1 h 557"/>
                      <a:gd name="T32" fmla="*/ 1 w 682"/>
                      <a:gd name="T33" fmla="*/ 1 h 557"/>
                      <a:gd name="T34" fmla="*/ 0 w 682"/>
                      <a:gd name="T35" fmla="*/ 1 h 557"/>
                      <a:gd name="T36" fmla="*/ 1 w 682"/>
                      <a:gd name="T37" fmla="*/ 1 h 557"/>
                      <a:gd name="T38" fmla="*/ 1 w 682"/>
                      <a:gd name="T39" fmla="*/ 1 h 557"/>
                      <a:gd name="T40" fmla="*/ 1 w 682"/>
                      <a:gd name="T41" fmla="*/ 1 h 557"/>
                      <a:gd name="T42" fmla="*/ 1 w 682"/>
                      <a:gd name="T43" fmla="*/ 1 h 557"/>
                      <a:gd name="T44" fmla="*/ 1 w 682"/>
                      <a:gd name="T45" fmla="*/ 1 h 557"/>
                      <a:gd name="T46" fmla="*/ 1 w 682"/>
                      <a:gd name="T47" fmla="*/ 1 h 557"/>
                      <a:gd name="T48" fmla="*/ 1 w 682"/>
                      <a:gd name="T49" fmla="*/ 1 h 557"/>
                      <a:gd name="T50" fmla="*/ 1 w 682"/>
                      <a:gd name="T51" fmla="*/ 1 h 557"/>
                      <a:gd name="T52" fmla="*/ 1 w 682"/>
                      <a:gd name="T53" fmla="*/ 0 h 557"/>
                      <a:gd name="T54" fmla="*/ 1 w 682"/>
                      <a:gd name="T55" fmla="*/ 1 h 557"/>
                      <a:gd name="T56" fmla="*/ 1 w 682"/>
                      <a:gd name="T57" fmla="*/ 1 h 557"/>
                      <a:gd name="T58" fmla="*/ 1 w 682"/>
                      <a:gd name="T59" fmla="*/ 1 h 557"/>
                      <a:gd name="T60" fmla="*/ 1 w 682"/>
                      <a:gd name="T61" fmla="*/ 1 h 557"/>
                      <a:gd name="T62" fmla="*/ 1 w 682"/>
                      <a:gd name="T63" fmla="*/ 1 h 557"/>
                      <a:gd name="T64" fmla="*/ 1 w 682"/>
                      <a:gd name="T65" fmla="*/ 1 h 557"/>
                      <a:gd name="T66" fmla="*/ 1 w 682"/>
                      <a:gd name="T67" fmla="*/ 1 h 557"/>
                      <a:gd name="T68" fmla="*/ 1 w 682"/>
                      <a:gd name="T69" fmla="*/ 1 h 557"/>
                      <a:gd name="T70" fmla="*/ 1 w 682"/>
                      <a:gd name="T71" fmla="*/ 1 h 557"/>
                      <a:gd name="T72" fmla="*/ 1 w 682"/>
                      <a:gd name="T73" fmla="*/ 1 h 557"/>
                      <a:gd name="T74" fmla="*/ 1 w 682"/>
                      <a:gd name="T75" fmla="*/ 1 h 557"/>
                      <a:gd name="T76" fmla="*/ 1 w 682"/>
                      <a:gd name="T77" fmla="*/ 1 h 557"/>
                      <a:gd name="T78" fmla="*/ 1 w 682"/>
                      <a:gd name="T79" fmla="*/ 1 h 557"/>
                      <a:gd name="T80" fmla="*/ 1 w 682"/>
                      <a:gd name="T81" fmla="*/ 1 h 557"/>
                      <a:gd name="T82" fmla="*/ 1 w 682"/>
                      <a:gd name="T83" fmla="*/ 1 h 557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</a:gdLst>
                    <a:ahLst/>
                    <a:cxnLst>
                      <a:cxn ang="T84">
                        <a:pos x="T0" y="T1"/>
                      </a:cxn>
                      <a:cxn ang="T85">
                        <a:pos x="T2" y="T3"/>
                      </a:cxn>
                      <a:cxn ang="T86">
                        <a:pos x="T4" y="T5"/>
                      </a:cxn>
                      <a:cxn ang="T87">
                        <a:pos x="T6" y="T7"/>
                      </a:cxn>
                      <a:cxn ang="T88">
                        <a:pos x="T8" y="T9"/>
                      </a:cxn>
                      <a:cxn ang="T89">
                        <a:pos x="T10" y="T11"/>
                      </a:cxn>
                      <a:cxn ang="T90">
                        <a:pos x="T12" y="T13"/>
                      </a:cxn>
                      <a:cxn ang="T91">
                        <a:pos x="T14" y="T15"/>
                      </a:cxn>
                      <a:cxn ang="T92">
                        <a:pos x="T16" y="T17"/>
                      </a:cxn>
                      <a:cxn ang="T93">
                        <a:pos x="T18" y="T19"/>
                      </a:cxn>
                      <a:cxn ang="T94">
                        <a:pos x="T20" y="T21"/>
                      </a:cxn>
                      <a:cxn ang="T95">
                        <a:pos x="T22" y="T23"/>
                      </a:cxn>
                      <a:cxn ang="T96">
                        <a:pos x="T24" y="T25"/>
                      </a:cxn>
                      <a:cxn ang="T97">
                        <a:pos x="T26" y="T27"/>
                      </a:cxn>
                      <a:cxn ang="T98">
                        <a:pos x="T28" y="T29"/>
                      </a:cxn>
                      <a:cxn ang="T99">
                        <a:pos x="T30" y="T31"/>
                      </a:cxn>
                      <a:cxn ang="T100">
                        <a:pos x="T32" y="T33"/>
                      </a:cxn>
                      <a:cxn ang="T101">
                        <a:pos x="T34" y="T35"/>
                      </a:cxn>
                      <a:cxn ang="T102">
                        <a:pos x="T36" y="T37"/>
                      </a:cxn>
                      <a:cxn ang="T103">
                        <a:pos x="T38" y="T39"/>
                      </a:cxn>
                      <a:cxn ang="T104">
                        <a:pos x="T40" y="T41"/>
                      </a:cxn>
                      <a:cxn ang="T105">
                        <a:pos x="T42" y="T43"/>
                      </a:cxn>
                      <a:cxn ang="T106">
                        <a:pos x="T44" y="T45"/>
                      </a:cxn>
                      <a:cxn ang="T107">
                        <a:pos x="T46" y="T47"/>
                      </a:cxn>
                      <a:cxn ang="T108">
                        <a:pos x="T48" y="T49"/>
                      </a:cxn>
                      <a:cxn ang="T109">
                        <a:pos x="T50" y="T51"/>
                      </a:cxn>
                      <a:cxn ang="T110">
                        <a:pos x="T52" y="T53"/>
                      </a:cxn>
                      <a:cxn ang="T111">
                        <a:pos x="T54" y="T55"/>
                      </a:cxn>
                      <a:cxn ang="T112">
                        <a:pos x="T56" y="T57"/>
                      </a:cxn>
                      <a:cxn ang="T113">
                        <a:pos x="T58" y="T59"/>
                      </a:cxn>
                      <a:cxn ang="T114">
                        <a:pos x="T60" y="T61"/>
                      </a:cxn>
                      <a:cxn ang="T115">
                        <a:pos x="T62" y="T63"/>
                      </a:cxn>
                      <a:cxn ang="T116">
                        <a:pos x="T64" y="T65"/>
                      </a:cxn>
                      <a:cxn ang="T117">
                        <a:pos x="T66" y="T67"/>
                      </a:cxn>
                      <a:cxn ang="T118">
                        <a:pos x="T68" y="T69"/>
                      </a:cxn>
                      <a:cxn ang="T119">
                        <a:pos x="T70" y="T71"/>
                      </a:cxn>
                      <a:cxn ang="T120">
                        <a:pos x="T72" y="T73"/>
                      </a:cxn>
                      <a:cxn ang="T121">
                        <a:pos x="T74" y="T75"/>
                      </a:cxn>
                      <a:cxn ang="T122">
                        <a:pos x="T76" y="T77"/>
                      </a:cxn>
                      <a:cxn ang="T123">
                        <a:pos x="T78" y="T79"/>
                      </a:cxn>
                      <a:cxn ang="T124">
                        <a:pos x="T80" y="T81"/>
                      </a:cxn>
                      <a:cxn ang="T125">
                        <a:pos x="T82" y="T83"/>
                      </a:cxn>
                    </a:cxnLst>
                    <a:rect l="0" t="0" r="r" b="b"/>
                    <a:pathLst>
                      <a:path w="682" h="557">
                        <a:moveTo>
                          <a:pt x="435" y="556"/>
                        </a:moveTo>
                        <a:lnTo>
                          <a:pt x="481" y="464"/>
                        </a:lnTo>
                        <a:lnTo>
                          <a:pt x="473" y="449"/>
                        </a:lnTo>
                        <a:lnTo>
                          <a:pt x="486" y="451"/>
                        </a:lnTo>
                        <a:lnTo>
                          <a:pt x="495" y="441"/>
                        </a:lnTo>
                        <a:lnTo>
                          <a:pt x="500" y="413"/>
                        </a:lnTo>
                        <a:lnTo>
                          <a:pt x="500" y="371"/>
                        </a:lnTo>
                        <a:lnTo>
                          <a:pt x="309" y="287"/>
                        </a:lnTo>
                        <a:lnTo>
                          <a:pt x="296" y="308"/>
                        </a:lnTo>
                        <a:lnTo>
                          <a:pt x="282" y="346"/>
                        </a:lnTo>
                        <a:lnTo>
                          <a:pt x="396" y="557"/>
                        </a:lnTo>
                        <a:lnTo>
                          <a:pt x="303" y="556"/>
                        </a:lnTo>
                        <a:lnTo>
                          <a:pt x="304" y="536"/>
                        </a:lnTo>
                        <a:cubicBezTo>
                          <a:pt x="284" y="520"/>
                          <a:pt x="296" y="510"/>
                          <a:pt x="282" y="494"/>
                        </a:cubicBezTo>
                        <a:cubicBezTo>
                          <a:pt x="276" y="475"/>
                          <a:pt x="267" y="468"/>
                          <a:pt x="253" y="451"/>
                        </a:cubicBezTo>
                        <a:cubicBezTo>
                          <a:pt x="249" y="447"/>
                          <a:pt x="245" y="443"/>
                          <a:pt x="242" y="439"/>
                        </a:cubicBezTo>
                        <a:lnTo>
                          <a:pt x="237" y="432"/>
                        </a:lnTo>
                        <a:cubicBezTo>
                          <a:pt x="237" y="432"/>
                          <a:pt x="245" y="413"/>
                          <a:pt x="245" y="413"/>
                        </a:cubicBezTo>
                        <a:cubicBezTo>
                          <a:pt x="247" y="409"/>
                          <a:pt x="250" y="401"/>
                          <a:pt x="250" y="401"/>
                        </a:cubicBezTo>
                        <a:cubicBezTo>
                          <a:pt x="249" y="399"/>
                          <a:pt x="247" y="397"/>
                          <a:pt x="247" y="394"/>
                        </a:cubicBezTo>
                        <a:cubicBezTo>
                          <a:pt x="248" y="390"/>
                          <a:pt x="253" y="382"/>
                          <a:pt x="253" y="382"/>
                        </a:cubicBezTo>
                        <a:cubicBezTo>
                          <a:pt x="243" y="370"/>
                          <a:pt x="237" y="371"/>
                          <a:pt x="220" y="375"/>
                        </a:cubicBezTo>
                        <a:cubicBezTo>
                          <a:pt x="217" y="371"/>
                          <a:pt x="210" y="369"/>
                          <a:pt x="207" y="365"/>
                        </a:cubicBezTo>
                        <a:cubicBezTo>
                          <a:pt x="185" y="337"/>
                          <a:pt x="216" y="363"/>
                          <a:pt x="194" y="346"/>
                        </a:cubicBezTo>
                        <a:cubicBezTo>
                          <a:pt x="167" y="349"/>
                          <a:pt x="179" y="346"/>
                          <a:pt x="156" y="352"/>
                        </a:cubicBezTo>
                        <a:cubicBezTo>
                          <a:pt x="153" y="353"/>
                          <a:pt x="148" y="354"/>
                          <a:pt x="148" y="354"/>
                        </a:cubicBezTo>
                        <a:cubicBezTo>
                          <a:pt x="146" y="356"/>
                          <a:pt x="145" y="359"/>
                          <a:pt x="142" y="361"/>
                        </a:cubicBezTo>
                        <a:cubicBezTo>
                          <a:pt x="138" y="363"/>
                          <a:pt x="126" y="365"/>
                          <a:pt x="126" y="365"/>
                        </a:cubicBezTo>
                        <a:cubicBezTo>
                          <a:pt x="105" y="354"/>
                          <a:pt x="116" y="355"/>
                          <a:pt x="94" y="361"/>
                        </a:cubicBezTo>
                        <a:cubicBezTo>
                          <a:pt x="89" y="362"/>
                          <a:pt x="78" y="365"/>
                          <a:pt x="78" y="365"/>
                        </a:cubicBezTo>
                        <a:cubicBezTo>
                          <a:pt x="62" y="383"/>
                          <a:pt x="46" y="346"/>
                          <a:pt x="35" y="337"/>
                        </a:cubicBezTo>
                        <a:cubicBezTo>
                          <a:pt x="32" y="330"/>
                          <a:pt x="24" y="320"/>
                          <a:pt x="22" y="312"/>
                        </a:cubicBezTo>
                        <a:cubicBezTo>
                          <a:pt x="20" y="308"/>
                          <a:pt x="22" y="303"/>
                          <a:pt x="19" y="300"/>
                        </a:cubicBezTo>
                        <a:cubicBezTo>
                          <a:pt x="17" y="297"/>
                          <a:pt x="13" y="297"/>
                          <a:pt x="11" y="295"/>
                        </a:cubicBezTo>
                        <a:cubicBezTo>
                          <a:pt x="3" y="277"/>
                          <a:pt x="15" y="306"/>
                          <a:pt x="5" y="276"/>
                        </a:cubicBezTo>
                        <a:cubicBezTo>
                          <a:pt x="4" y="272"/>
                          <a:pt x="0" y="264"/>
                          <a:pt x="0" y="264"/>
                        </a:cubicBezTo>
                        <a:cubicBezTo>
                          <a:pt x="3" y="253"/>
                          <a:pt x="2" y="248"/>
                          <a:pt x="13" y="243"/>
                        </a:cubicBezTo>
                        <a:cubicBezTo>
                          <a:pt x="20" y="221"/>
                          <a:pt x="17" y="231"/>
                          <a:pt x="24" y="213"/>
                        </a:cubicBezTo>
                        <a:cubicBezTo>
                          <a:pt x="26" y="209"/>
                          <a:pt x="30" y="200"/>
                          <a:pt x="30" y="200"/>
                        </a:cubicBezTo>
                        <a:cubicBezTo>
                          <a:pt x="26" y="192"/>
                          <a:pt x="24" y="191"/>
                          <a:pt x="32" y="181"/>
                        </a:cubicBezTo>
                        <a:cubicBezTo>
                          <a:pt x="36" y="177"/>
                          <a:pt x="43" y="169"/>
                          <a:pt x="43" y="169"/>
                        </a:cubicBezTo>
                        <a:cubicBezTo>
                          <a:pt x="37" y="155"/>
                          <a:pt x="36" y="153"/>
                          <a:pt x="51" y="143"/>
                        </a:cubicBezTo>
                        <a:cubicBezTo>
                          <a:pt x="56" y="140"/>
                          <a:pt x="67" y="135"/>
                          <a:pt x="67" y="135"/>
                        </a:cubicBezTo>
                        <a:cubicBezTo>
                          <a:pt x="73" y="129"/>
                          <a:pt x="75" y="122"/>
                          <a:pt x="81" y="116"/>
                        </a:cubicBezTo>
                        <a:cubicBezTo>
                          <a:pt x="89" y="107"/>
                          <a:pt x="102" y="105"/>
                          <a:pt x="113" y="99"/>
                        </a:cubicBezTo>
                        <a:cubicBezTo>
                          <a:pt x="125" y="85"/>
                          <a:pt x="149" y="76"/>
                          <a:pt x="167" y="67"/>
                        </a:cubicBezTo>
                        <a:cubicBezTo>
                          <a:pt x="174" y="59"/>
                          <a:pt x="175" y="50"/>
                          <a:pt x="188" y="46"/>
                        </a:cubicBezTo>
                        <a:cubicBezTo>
                          <a:pt x="198" y="39"/>
                          <a:pt x="208" y="36"/>
                          <a:pt x="220" y="30"/>
                        </a:cubicBezTo>
                        <a:cubicBezTo>
                          <a:pt x="223" y="28"/>
                          <a:pt x="228" y="25"/>
                          <a:pt x="228" y="25"/>
                        </a:cubicBezTo>
                        <a:cubicBezTo>
                          <a:pt x="237" y="16"/>
                          <a:pt x="245" y="10"/>
                          <a:pt x="258" y="6"/>
                        </a:cubicBezTo>
                        <a:cubicBezTo>
                          <a:pt x="269" y="31"/>
                          <a:pt x="301" y="6"/>
                          <a:pt x="320" y="4"/>
                        </a:cubicBezTo>
                        <a:cubicBezTo>
                          <a:pt x="334" y="3"/>
                          <a:pt x="349" y="3"/>
                          <a:pt x="363" y="2"/>
                        </a:cubicBezTo>
                        <a:cubicBezTo>
                          <a:pt x="369" y="3"/>
                          <a:pt x="376" y="5"/>
                          <a:pt x="382" y="4"/>
                        </a:cubicBezTo>
                        <a:cubicBezTo>
                          <a:pt x="387" y="4"/>
                          <a:pt x="398" y="0"/>
                          <a:pt x="398" y="0"/>
                        </a:cubicBezTo>
                        <a:cubicBezTo>
                          <a:pt x="415" y="8"/>
                          <a:pt x="406" y="16"/>
                          <a:pt x="400" y="30"/>
                        </a:cubicBezTo>
                        <a:cubicBezTo>
                          <a:pt x="398" y="34"/>
                          <a:pt x="384" y="34"/>
                          <a:pt x="384" y="34"/>
                        </a:cubicBezTo>
                        <a:cubicBezTo>
                          <a:pt x="379" y="47"/>
                          <a:pt x="398" y="51"/>
                          <a:pt x="411" y="55"/>
                        </a:cubicBezTo>
                        <a:cubicBezTo>
                          <a:pt x="419" y="72"/>
                          <a:pt x="421" y="79"/>
                          <a:pt x="443" y="84"/>
                        </a:cubicBezTo>
                        <a:cubicBezTo>
                          <a:pt x="461" y="71"/>
                          <a:pt x="435" y="65"/>
                          <a:pt x="468" y="57"/>
                        </a:cubicBezTo>
                        <a:cubicBezTo>
                          <a:pt x="482" y="61"/>
                          <a:pt x="485" y="70"/>
                          <a:pt x="497" y="74"/>
                        </a:cubicBezTo>
                        <a:cubicBezTo>
                          <a:pt x="505" y="76"/>
                          <a:pt x="513" y="78"/>
                          <a:pt x="521" y="80"/>
                        </a:cubicBezTo>
                        <a:cubicBezTo>
                          <a:pt x="524" y="81"/>
                          <a:pt x="529" y="82"/>
                          <a:pt x="529" y="82"/>
                        </a:cubicBezTo>
                        <a:cubicBezTo>
                          <a:pt x="547" y="78"/>
                          <a:pt x="547" y="76"/>
                          <a:pt x="562" y="84"/>
                        </a:cubicBezTo>
                        <a:cubicBezTo>
                          <a:pt x="566" y="95"/>
                          <a:pt x="565" y="86"/>
                          <a:pt x="559" y="97"/>
                        </a:cubicBezTo>
                        <a:cubicBezTo>
                          <a:pt x="557" y="101"/>
                          <a:pt x="554" y="110"/>
                          <a:pt x="554" y="110"/>
                        </a:cubicBezTo>
                        <a:cubicBezTo>
                          <a:pt x="556" y="132"/>
                          <a:pt x="556" y="168"/>
                          <a:pt x="572" y="188"/>
                        </a:cubicBezTo>
                        <a:cubicBezTo>
                          <a:pt x="568" y="198"/>
                          <a:pt x="564" y="208"/>
                          <a:pt x="562" y="219"/>
                        </a:cubicBezTo>
                        <a:cubicBezTo>
                          <a:pt x="564" y="227"/>
                          <a:pt x="569" y="233"/>
                          <a:pt x="572" y="240"/>
                        </a:cubicBezTo>
                        <a:cubicBezTo>
                          <a:pt x="573" y="247"/>
                          <a:pt x="572" y="254"/>
                          <a:pt x="575" y="259"/>
                        </a:cubicBezTo>
                        <a:cubicBezTo>
                          <a:pt x="577" y="263"/>
                          <a:pt x="595" y="272"/>
                          <a:pt x="599" y="283"/>
                        </a:cubicBezTo>
                        <a:cubicBezTo>
                          <a:pt x="594" y="295"/>
                          <a:pt x="603" y="306"/>
                          <a:pt x="618" y="310"/>
                        </a:cubicBezTo>
                        <a:cubicBezTo>
                          <a:pt x="630" y="307"/>
                          <a:pt x="638" y="308"/>
                          <a:pt x="645" y="300"/>
                        </a:cubicBezTo>
                        <a:cubicBezTo>
                          <a:pt x="660" y="302"/>
                          <a:pt x="663" y="303"/>
                          <a:pt x="672" y="293"/>
                        </a:cubicBezTo>
                        <a:cubicBezTo>
                          <a:pt x="675" y="294"/>
                          <a:pt x="679" y="293"/>
                          <a:pt x="680" y="295"/>
                        </a:cubicBezTo>
                        <a:cubicBezTo>
                          <a:pt x="682" y="301"/>
                          <a:pt x="674" y="321"/>
                          <a:pt x="672" y="327"/>
                        </a:cubicBezTo>
                        <a:cubicBezTo>
                          <a:pt x="668" y="340"/>
                          <a:pt x="671" y="326"/>
                          <a:pt x="664" y="340"/>
                        </a:cubicBezTo>
                        <a:cubicBezTo>
                          <a:pt x="652" y="360"/>
                          <a:pt x="646" y="381"/>
                          <a:pt x="621" y="394"/>
                        </a:cubicBezTo>
                        <a:cubicBezTo>
                          <a:pt x="614" y="402"/>
                          <a:pt x="609" y="402"/>
                          <a:pt x="599" y="407"/>
                        </a:cubicBezTo>
                        <a:cubicBezTo>
                          <a:pt x="590" y="418"/>
                          <a:pt x="579" y="429"/>
                          <a:pt x="567" y="439"/>
                        </a:cubicBezTo>
                        <a:cubicBezTo>
                          <a:pt x="560" y="454"/>
                          <a:pt x="555" y="470"/>
                          <a:pt x="548" y="485"/>
                        </a:cubicBezTo>
                        <a:cubicBezTo>
                          <a:pt x="549" y="489"/>
                          <a:pt x="550" y="492"/>
                          <a:pt x="551" y="496"/>
                        </a:cubicBezTo>
                        <a:cubicBezTo>
                          <a:pt x="552" y="500"/>
                          <a:pt x="556" y="508"/>
                          <a:pt x="556" y="508"/>
                        </a:cubicBezTo>
                        <a:cubicBezTo>
                          <a:pt x="559" y="524"/>
                          <a:pt x="562" y="546"/>
                          <a:pt x="576" y="557"/>
                        </a:cubicBezTo>
                        <a:lnTo>
                          <a:pt x="435" y="55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24" name="Freeform 99">
                    <a:extLst>
                      <a:ext uri="{FF2B5EF4-FFF2-40B4-BE49-F238E27FC236}">
                        <a16:creationId xmlns:a16="http://schemas.microsoft.com/office/drawing/2014/main" id="{7B8961D3-E783-406A-9E11-1AFF5BEE82E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3877" y="448"/>
                    <a:ext cx="163" cy="221"/>
                  </a:xfrm>
                  <a:custGeom>
                    <a:avLst/>
                    <a:gdLst>
                      <a:gd name="T0" fmla="*/ 1 w 257"/>
                      <a:gd name="T1" fmla="*/ 1 h 347"/>
                      <a:gd name="T2" fmla="*/ 1 w 257"/>
                      <a:gd name="T3" fmla="*/ 1 h 347"/>
                      <a:gd name="T4" fmla="*/ 1 w 257"/>
                      <a:gd name="T5" fmla="*/ 1 h 347"/>
                      <a:gd name="T6" fmla="*/ 1 w 257"/>
                      <a:gd name="T7" fmla="*/ 1 h 347"/>
                      <a:gd name="T8" fmla="*/ 1 w 257"/>
                      <a:gd name="T9" fmla="*/ 1 h 347"/>
                      <a:gd name="T10" fmla="*/ 1 w 257"/>
                      <a:gd name="T11" fmla="*/ 1 h 347"/>
                      <a:gd name="T12" fmla="*/ 1 w 257"/>
                      <a:gd name="T13" fmla="*/ 1 h 347"/>
                      <a:gd name="T14" fmla="*/ 1 w 257"/>
                      <a:gd name="T15" fmla="*/ 1 h 347"/>
                      <a:gd name="T16" fmla="*/ 1 w 257"/>
                      <a:gd name="T17" fmla="*/ 1 h 347"/>
                      <a:gd name="T18" fmla="*/ 1 w 257"/>
                      <a:gd name="T19" fmla="*/ 1 h 347"/>
                      <a:gd name="T20" fmla="*/ 1 w 257"/>
                      <a:gd name="T21" fmla="*/ 1 h 347"/>
                      <a:gd name="T22" fmla="*/ 1 w 257"/>
                      <a:gd name="T23" fmla="*/ 1 h 347"/>
                      <a:gd name="T24" fmla="*/ 1 w 257"/>
                      <a:gd name="T25" fmla="*/ 1 h 347"/>
                      <a:gd name="T26" fmla="*/ 0 w 257"/>
                      <a:gd name="T27" fmla="*/ 1 h 347"/>
                      <a:gd name="T28" fmla="*/ 1 w 257"/>
                      <a:gd name="T29" fmla="*/ 1 h 347"/>
                      <a:gd name="T30" fmla="*/ 1 w 257"/>
                      <a:gd name="T31" fmla="*/ 1 h 347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</a:gdLst>
                    <a:ahLst/>
                    <a:cxnLst>
                      <a:cxn ang="T32">
                        <a:pos x="T0" y="T1"/>
                      </a:cxn>
                      <a:cxn ang="T33">
                        <a:pos x="T2" y="T3"/>
                      </a:cxn>
                      <a:cxn ang="T34">
                        <a:pos x="T4" y="T5"/>
                      </a:cxn>
                      <a:cxn ang="T35">
                        <a:pos x="T6" y="T7"/>
                      </a:cxn>
                      <a:cxn ang="T36">
                        <a:pos x="T8" y="T9"/>
                      </a:cxn>
                      <a:cxn ang="T37">
                        <a:pos x="T10" y="T11"/>
                      </a:cxn>
                      <a:cxn ang="T38">
                        <a:pos x="T12" y="T13"/>
                      </a:cxn>
                      <a:cxn ang="T39">
                        <a:pos x="T14" y="T15"/>
                      </a:cxn>
                      <a:cxn ang="T40">
                        <a:pos x="T16" y="T17"/>
                      </a:cxn>
                      <a:cxn ang="T41">
                        <a:pos x="T18" y="T19"/>
                      </a:cxn>
                      <a:cxn ang="T42">
                        <a:pos x="T20" y="T21"/>
                      </a:cxn>
                      <a:cxn ang="T43">
                        <a:pos x="T22" y="T23"/>
                      </a:cxn>
                      <a:cxn ang="T44">
                        <a:pos x="T24" y="T25"/>
                      </a:cxn>
                      <a:cxn ang="T45">
                        <a:pos x="T26" y="T27"/>
                      </a:cxn>
                      <a:cxn ang="T46">
                        <a:pos x="T28" y="T29"/>
                      </a:cxn>
                      <a:cxn ang="T47">
                        <a:pos x="T30" y="T31"/>
                      </a:cxn>
                    </a:cxnLst>
                    <a:rect l="0" t="0" r="r" b="b"/>
                    <a:pathLst>
                      <a:path w="257" h="347">
                        <a:moveTo>
                          <a:pt x="243" y="347"/>
                        </a:moveTo>
                        <a:lnTo>
                          <a:pt x="233" y="301"/>
                        </a:lnTo>
                        <a:lnTo>
                          <a:pt x="217" y="288"/>
                        </a:lnTo>
                        <a:lnTo>
                          <a:pt x="215" y="269"/>
                        </a:lnTo>
                        <a:lnTo>
                          <a:pt x="209" y="254"/>
                        </a:lnTo>
                        <a:lnTo>
                          <a:pt x="209" y="229"/>
                        </a:lnTo>
                        <a:lnTo>
                          <a:pt x="207" y="214"/>
                        </a:lnTo>
                        <a:lnTo>
                          <a:pt x="228" y="202"/>
                        </a:lnTo>
                        <a:lnTo>
                          <a:pt x="257" y="197"/>
                        </a:lnTo>
                        <a:lnTo>
                          <a:pt x="257" y="136"/>
                        </a:lnTo>
                        <a:cubicBezTo>
                          <a:pt x="209" y="119"/>
                          <a:pt x="13" y="0"/>
                          <a:pt x="54" y="96"/>
                        </a:cubicBezTo>
                        <a:cubicBezTo>
                          <a:pt x="36" y="106"/>
                          <a:pt x="57" y="97"/>
                          <a:pt x="32" y="98"/>
                        </a:cubicBezTo>
                        <a:cubicBezTo>
                          <a:pt x="27" y="99"/>
                          <a:pt x="16" y="102"/>
                          <a:pt x="16" y="102"/>
                        </a:cubicBezTo>
                        <a:lnTo>
                          <a:pt x="0" y="149"/>
                        </a:lnTo>
                        <a:lnTo>
                          <a:pt x="93" y="346"/>
                        </a:lnTo>
                        <a:lnTo>
                          <a:pt x="243" y="347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hlink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25" name="Freeform 100">
                    <a:extLst>
                      <a:ext uri="{FF2B5EF4-FFF2-40B4-BE49-F238E27FC236}">
                        <a16:creationId xmlns:a16="http://schemas.microsoft.com/office/drawing/2014/main" id="{041B9092-05F9-452C-A531-DD8B23B9DBA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164" y="611"/>
                    <a:ext cx="7" cy="12"/>
                  </a:xfrm>
                  <a:custGeom>
                    <a:avLst/>
                    <a:gdLst>
                      <a:gd name="T0" fmla="*/ 0 w 19"/>
                      <a:gd name="T1" fmla="*/ 0 h 37"/>
                      <a:gd name="T2" fmla="*/ 0 w 19"/>
                      <a:gd name="T3" fmla="*/ 0 h 37"/>
                      <a:gd name="T4" fmla="*/ 0 w 19"/>
                      <a:gd name="T5" fmla="*/ 0 h 37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19" h="37">
                        <a:moveTo>
                          <a:pt x="7" y="25"/>
                        </a:moveTo>
                        <a:cubicBezTo>
                          <a:pt x="0" y="4"/>
                          <a:pt x="12" y="0"/>
                          <a:pt x="19" y="21"/>
                        </a:cubicBezTo>
                        <a:cubicBezTo>
                          <a:pt x="14" y="37"/>
                          <a:pt x="18" y="36"/>
                          <a:pt x="7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26" name="Freeform 101">
                    <a:extLst>
                      <a:ext uri="{FF2B5EF4-FFF2-40B4-BE49-F238E27FC236}">
                        <a16:creationId xmlns:a16="http://schemas.microsoft.com/office/drawing/2014/main" id="{CDDC3801-DCF9-45D2-AE9B-B4EE1C11BE1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155" y="497"/>
                    <a:ext cx="9" cy="7"/>
                  </a:xfrm>
                  <a:custGeom>
                    <a:avLst/>
                    <a:gdLst>
                      <a:gd name="T0" fmla="*/ 0 w 22"/>
                      <a:gd name="T1" fmla="*/ 0 h 20"/>
                      <a:gd name="T2" fmla="*/ 0 w 22"/>
                      <a:gd name="T3" fmla="*/ 0 h 20"/>
                      <a:gd name="T4" fmla="*/ 0 w 22"/>
                      <a:gd name="T5" fmla="*/ 0 h 20"/>
                      <a:gd name="T6" fmla="*/ 0 w 22"/>
                      <a:gd name="T7" fmla="*/ 0 h 20"/>
                      <a:gd name="T8" fmla="*/ 0 w 22"/>
                      <a:gd name="T9" fmla="*/ 0 h 20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22" h="20">
                        <a:moveTo>
                          <a:pt x="12" y="12"/>
                        </a:moveTo>
                        <a:cubicBezTo>
                          <a:pt x="13" y="8"/>
                          <a:pt x="12" y="0"/>
                          <a:pt x="16" y="0"/>
                        </a:cubicBezTo>
                        <a:cubicBezTo>
                          <a:pt x="20" y="0"/>
                          <a:pt x="22" y="8"/>
                          <a:pt x="20" y="12"/>
                        </a:cubicBezTo>
                        <a:cubicBezTo>
                          <a:pt x="18" y="16"/>
                          <a:pt x="12" y="17"/>
                          <a:pt x="8" y="20"/>
                        </a:cubicBezTo>
                        <a:cubicBezTo>
                          <a:pt x="3" y="5"/>
                          <a:pt x="0" y="6"/>
                          <a:pt x="12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27" name="Freeform 102">
                    <a:extLst>
                      <a:ext uri="{FF2B5EF4-FFF2-40B4-BE49-F238E27FC236}">
                        <a16:creationId xmlns:a16="http://schemas.microsoft.com/office/drawing/2014/main" id="{63E51AD4-0FB2-4AC3-9CC9-123F190D492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3760" y="357"/>
                    <a:ext cx="25" cy="10"/>
                  </a:xfrm>
                  <a:custGeom>
                    <a:avLst/>
                    <a:gdLst>
                      <a:gd name="T0" fmla="*/ 0 w 57"/>
                      <a:gd name="T1" fmla="*/ 0 h 30"/>
                      <a:gd name="T2" fmla="*/ 0 w 57"/>
                      <a:gd name="T3" fmla="*/ 0 h 30"/>
                      <a:gd name="T4" fmla="*/ 0 w 57"/>
                      <a:gd name="T5" fmla="*/ 0 h 30"/>
                      <a:gd name="T6" fmla="*/ 0 w 57"/>
                      <a:gd name="T7" fmla="*/ 0 h 3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57" h="30">
                        <a:moveTo>
                          <a:pt x="24" y="18"/>
                        </a:moveTo>
                        <a:cubicBezTo>
                          <a:pt x="0" y="10"/>
                          <a:pt x="9" y="0"/>
                          <a:pt x="32" y="6"/>
                        </a:cubicBezTo>
                        <a:cubicBezTo>
                          <a:pt x="46" y="15"/>
                          <a:pt x="57" y="23"/>
                          <a:pt x="36" y="30"/>
                        </a:cubicBezTo>
                        <a:cubicBezTo>
                          <a:pt x="21" y="25"/>
                          <a:pt x="24" y="30"/>
                          <a:pt x="24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28" name="Freeform 103">
                    <a:extLst>
                      <a:ext uri="{FF2B5EF4-FFF2-40B4-BE49-F238E27FC236}">
                        <a16:creationId xmlns:a16="http://schemas.microsoft.com/office/drawing/2014/main" id="{05F21448-D003-416F-B6EB-9EFCE559DD3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062" y="265"/>
                    <a:ext cx="295" cy="233"/>
                  </a:xfrm>
                  <a:custGeom>
                    <a:avLst/>
                    <a:gdLst>
                      <a:gd name="T0" fmla="*/ 0 w 693"/>
                      <a:gd name="T1" fmla="*/ 0 h 696"/>
                      <a:gd name="T2" fmla="*/ 0 w 693"/>
                      <a:gd name="T3" fmla="*/ 0 h 696"/>
                      <a:gd name="T4" fmla="*/ 0 w 693"/>
                      <a:gd name="T5" fmla="*/ 0 h 696"/>
                      <a:gd name="T6" fmla="*/ 0 w 693"/>
                      <a:gd name="T7" fmla="*/ 0 h 696"/>
                      <a:gd name="T8" fmla="*/ 0 w 693"/>
                      <a:gd name="T9" fmla="*/ 0 h 696"/>
                      <a:gd name="T10" fmla="*/ 0 w 693"/>
                      <a:gd name="T11" fmla="*/ 0 h 696"/>
                      <a:gd name="T12" fmla="*/ 0 w 693"/>
                      <a:gd name="T13" fmla="*/ 0 h 696"/>
                      <a:gd name="T14" fmla="*/ 0 w 693"/>
                      <a:gd name="T15" fmla="*/ 0 h 696"/>
                      <a:gd name="T16" fmla="*/ 0 w 693"/>
                      <a:gd name="T17" fmla="*/ 0 h 696"/>
                      <a:gd name="T18" fmla="*/ 0 w 693"/>
                      <a:gd name="T19" fmla="*/ 0 h 696"/>
                      <a:gd name="T20" fmla="*/ 0 w 693"/>
                      <a:gd name="T21" fmla="*/ 0 h 696"/>
                      <a:gd name="T22" fmla="*/ 0 w 693"/>
                      <a:gd name="T23" fmla="*/ 0 h 696"/>
                      <a:gd name="T24" fmla="*/ 0 w 693"/>
                      <a:gd name="T25" fmla="*/ 0 h 696"/>
                      <a:gd name="T26" fmla="*/ 0 w 693"/>
                      <a:gd name="T27" fmla="*/ 0 h 696"/>
                      <a:gd name="T28" fmla="*/ 0 w 693"/>
                      <a:gd name="T29" fmla="*/ 0 h 696"/>
                      <a:gd name="T30" fmla="*/ 0 w 693"/>
                      <a:gd name="T31" fmla="*/ 0 h 696"/>
                      <a:gd name="T32" fmla="*/ 0 w 693"/>
                      <a:gd name="T33" fmla="*/ 0 h 696"/>
                      <a:gd name="T34" fmla="*/ 0 w 693"/>
                      <a:gd name="T35" fmla="*/ 0 h 696"/>
                      <a:gd name="T36" fmla="*/ 0 w 693"/>
                      <a:gd name="T37" fmla="*/ 0 h 696"/>
                      <a:gd name="T38" fmla="*/ 0 w 693"/>
                      <a:gd name="T39" fmla="*/ 0 h 696"/>
                      <a:gd name="T40" fmla="*/ 0 w 693"/>
                      <a:gd name="T41" fmla="*/ 0 h 696"/>
                      <a:gd name="T42" fmla="*/ 0 w 693"/>
                      <a:gd name="T43" fmla="*/ 0 h 696"/>
                      <a:gd name="T44" fmla="*/ 0 w 693"/>
                      <a:gd name="T45" fmla="*/ 0 h 696"/>
                      <a:gd name="T46" fmla="*/ 0 w 693"/>
                      <a:gd name="T47" fmla="*/ 0 h 696"/>
                      <a:gd name="T48" fmla="*/ 0 w 693"/>
                      <a:gd name="T49" fmla="*/ 0 h 696"/>
                      <a:gd name="T50" fmla="*/ 0 w 693"/>
                      <a:gd name="T51" fmla="*/ 0 h 696"/>
                      <a:gd name="T52" fmla="*/ 0 w 693"/>
                      <a:gd name="T53" fmla="*/ 0 h 696"/>
                      <a:gd name="T54" fmla="*/ 0 w 693"/>
                      <a:gd name="T55" fmla="*/ 0 h 696"/>
                      <a:gd name="T56" fmla="*/ 0 w 693"/>
                      <a:gd name="T57" fmla="*/ 0 h 696"/>
                      <a:gd name="T58" fmla="*/ 0 w 693"/>
                      <a:gd name="T59" fmla="*/ 0 h 696"/>
                      <a:gd name="T60" fmla="*/ 0 w 693"/>
                      <a:gd name="T61" fmla="*/ 0 h 696"/>
                      <a:gd name="T62" fmla="*/ 0 w 693"/>
                      <a:gd name="T63" fmla="*/ 0 h 696"/>
                      <a:gd name="T64" fmla="*/ 0 w 693"/>
                      <a:gd name="T65" fmla="*/ 0 h 696"/>
                      <a:gd name="T66" fmla="*/ 0 w 693"/>
                      <a:gd name="T67" fmla="*/ 0 h 696"/>
                      <a:gd name="T68" fmla="*/ 0 w 693"/>
                      <a:gd name="T69" fmla="*/ 0 h 696"/>
                      <a:gd name="T70" fmla="*/ 0 w 693"/>
                      <a:gd name="T71" fmla="*/ 0 h 69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</a:gdLst>
                    <a:ahLst/>
                    <a:cxnLst>
                      <a:cxn ang="T72">
                        <a:pos x="T0" y="T1"/>
                      </a:cxn>
                      <a:cxn ang="T73">
                        <a:pos x="T2" y="T3"/>
                      </a:cxn>
                      <a:cxn ang="T74">
                        <a:pos x="T4" y="T5"/>
                      </a:cxn>
                      <a:cxn ang="T75">
                        <a:pos x="T6" y="T7"/>
                      </a:cxn>
                      <a:cxn ang="T76">
                        <a:pos x="T8" y="T9"/>
                      </a:cxn>
                      <a:cxn ang="T77">
                        <a:pos x="T10" y="T11"/>
                      </a:cxn>
                      <a:cxn ang="T78">
                        <a:pos x="T12" y="T13"/>
                      </a:cxn>
                      <a:cxn ang="T79">
                        <a:pos x="T14" y="T15"/>
                      </a:cxn>
                      <a:cxn ang="T80">
                        <a:pos x="T16" y="T17"/>
                      </a:cxn>
                      <a:cxn ang="T81">
                        <a:pos x="T18" y="T19"/>
                      </a:cxn>
                      <a:cxn ang="T82">
                        <a:pos x="T20" y="T21"/>
                      </a:cxn>
                      <a:cxn ang="T83">
                        <a:pos x="T22" y="T23"/>
                      </a:cxn>
                      <a:cxn ang="T84">
                        <a:pos x="T24" y="T25"/>
                      </a:cxn>
                      <a:cxn ang="T85">
                        <a:pos x="T26" y="T27"/>
                      </a:cxn>
                      <a:cxn ang="T86">
                        <a:pos x="T28" y="T29"/>
                      </a:cxn>
                      <a:cxn ang="T87">
                        <a:pos x="T30" y="T31"/>
                      </a:cxn>
                      <a:cxn ang="T88">
                        <a:pos x="T32" y="T33"/>
                      </a:cxn>
                      <a:cxn ang="T89">
                        <a:pos x="T34" y="T35"/>
                      </a:cxn>
                      <a:cxn ang="T90">
                        <a:pos x="T36" y="T37"/>
                      </a:cxn>
                      <a:cxn ang="T91">
                        <a:pos x="T38" y="T39"/>
                      </a:cxn>
                      <a:cxn ang="T92">
                        <a:pos x="T40" y="T41"/>
                      </a:cxn>
                      <a:cxn ang="T93">
                        <a:pos x="T42" y="T43"/>
                      </a:cxn>
                      <a:cxn ang="T94">
                        <a:pos x="T44" y="T45"/>
                      </a:cxn>
                      <a:cxn ang="T95">
                        <a:pos x="T46" y="T47"/>
                      </a:cxn>
                      <a:cxn ang="T96">
                        <a:pos x="T48" y="T49"/>
                      </a:cxn>
                      <a:cxn ang="T97">
                        <a:pos x="T50" y="T51"/>
                      </a:cxn>
                      <a:cxn ang="T98">
                        <a:pos x="T52" y="T53"/>
                      </a:cxn>
                      <a:cxn ang="T99">
                        <a:pos x="T54" y="T55"/>
                      </a:cxn>
                      <a:cxn ang="T100">
                        <a:pos x="T56" y="T57"/>
                      </a:cxn>
                      <a:cxn ang="T101">
                        <a:pos x="T58" y="T59"/>
                      </a:cxn>
                      <a:cxn ang="T102">
                        <a:pos x="T60" y="T61"/>
                      </a:cxn>
                      <a:cxn ang="T103">
                        <a:pos x="T62" y="T63"/>
                      </a:cxn>
                      <a:cxn ang="T104">
                        <a:pos x="T64" y="T65"/>
                      </a:cxn>
                      <a:cxn ang="T105">
                        <a:pos x="T66" y="T67"/>
                      </a:cxn>
                      <a:cxn ang="T106">
                        <a:pos x="T68" y="T69"/>
                      </a:cxn>
                      <a:cxn ang="T107">
                        <a:pos x="T70" y="T71"/>
                      </a:cxn>
                    </a:cxnLst>
                    <a:rect l="0" t="0" r="r" b="b"/>
                    <a:pathLst>
                      <a:path w="693" h="696">
                        <a:moveTo>
                          <a:pt x="541" y="460"/>
                        </a:moveTo>
                        <a:lnTo>
                          <a:pt x="473" y="464"/>
                        </a:lnTo>
                        <a:lnTo>
                          <a:pt x="441" y="452"/>
                        </a:lnTo>
                        <a:lnTo>
                          <a:pt x="393" y="452"/>
                        </a:lnTo>
                        <a:cubicBezTo>
                          <a:pt x="365" y="448"/>
                          <a:pt x="360" y="444"/>
                          <a:pt x="337" y="436"/>
                        </a:cubicBezTo>
                        <a:cubicBezTo>
                          <a:pt x="336" y="432"/>
                          <a:pt x="330" y="413"/>
                          <a:pt x="325" y="412"/>
                        </a:cubicBezTo>
                        <a:cubicBezTo>
                          <a:pt x="317" y="411"/>
                          <a:pt x="301" y="420"/>
                          <a:pt x="301" y="420"/>
                        </a:cubicBezTo>
                        <a:cubicBezTo>
                          <a:pt x="289" y="412"/>
                          <a:pt x="277" y="408"/>
                          <a:pt x="265" y="400"/>
                        </a:cubicBezTo>
                        <a:cubicBezTo>
                          <a:pt x="252" y="380"/>
                          <a:pt x="256" y="356"/>
                          <a:pt x="233" y="348"/>
                        </a:cubicBezTo>
                        <a:cubicBezTo>
                          <a:pt x="217" y="372"/>
                          <a:pt x="221" y="392"/>
                          <a:pt x="237" y="416"/>
                        </a:cubicBezTo>
                        <a:cubicBezTo>
                          <a:pt x="234" y="428"/>
                          <a:pt x="228" y="445"/>
                          <a:pt x="237" y="444"/>
                        </a:cubicBezTo>
                        <a:cubicBezTo>
                          <a:pt x="247" y="443"/>
                          <a:pt x="261" y="428"/>
                          <a:pt x="261" y="428"/>
                        </a:cubicBezTo>
                        <a:cubicBezTo>
                          <a:pt x="258" y="450"/>
                          <a:pt x="243" y="475"/>
                          <a:pt x="269" y="484"/>
                        </a:cubicBezTo>
                        <a:cubicBezTo>
                          <a:pt x="277" y="479"/>
                          <a:pt x="288" y="476"/>
                          <a:pt x="293" y="468"/>
                        </a:cubicBezTo>
                        <a:cubicBezTo>
                          <a:pt x="302" y="454"/>
                          <a:pt x="303" y="446"/>
                          <a:pt x="317" y="436"/>
                        </a:cubicBezTo>
                        <a:cubicBezTo>
                          <a:pt x="315" y="448"/>
                          <a:pt x="306" y="467"/>
                          <a:pt x="321" y="476"/>
                        </a:cubicBezTo>
                        <a:cubicBezTo>
                          <a:pt x="328" y="480"/>
                          <a:pt x="345" y="484"/>
                          <a:pt x="345" y="484"/>
                        </a:cubicBezTo>
                        <a:cubicBezTo>
                          <a:pt x="382" y="472"/>
                          <a:pt x="347" y="527"/>
                          <a:pt x="333" y="536"/>
                        </a:cubicBezTo>
                        <a:cubicBezTo>
                          <a:pt x="330" y="540"/>
                          <a:pt x="329" y="545"/>
                          <a:pt x="325" y="548"/>
                        </a:cubicBezTo>
                        <a:cubicBezTo>
                          <a:pt x="322" y="551"/>
                          <a:pt x="316" y="549"/>
                          <a:pt x="313" y="552"/>
                        </a:cubicBezTo>
                        <a:cubicBezTo>
                          <a:pt x="300" y="565"/>
                          <a:pt x="320" y="575"/>
                          <a:pt x="293" y="584"/>
                        </a:cubicBezTo>
                        <a:cubicBezTo>
                          <a:pt x="286" y="595"/>
                          <a:pt x="272" y="610"/>
                          <a:pt x="261" y="616"/>
                        </a:cubicBezTo>
                        <a:cubicBezTo>
                          <a:pt x="254" y="620"/>
                          <a:pt x="245" y="621"/>
                          <a:pt x="237" y="624"/>
                        </a:cubicBezTo>
                        <a:cubicBezTo>
                          <a:pt x="233" y="625"/>
                          <a:pt x="225" y="628"/>
                          <a:pt x="225" y="628"/>
                        </a:cubicBezTo>
                        <a:cubicBezTo>
                          <a:pt x="215" y="659"/>
                          <a:pt x="212" y="652"/>
                          <a:pt x="173" y="656"/>
                        </a:cubicBezTo>
                        <a:cubicBezTo>
                          <a:pt x="140" y="667"/>
                          <a:pt x="132" y="687"/>
                          <a:pt x="97" y="696"/>
                        </a:cubicBezTo>
                        <a:cubicBezTo>
                          <a:pt x="77" y="691"/>
                          <a:pt x="75" y="687"/>
                          <a:pt x="81" y="668"/>
                        </a:cubicBezTo>
                        <a:cubicBezTo>
                          <a:pt x="77" y="646"/>
                          <a:pt x="72" y="639"/>
                          <a:pt x="77" y="616"/>
                        </a:cubicBezTo>
                        <a:cubicBezTo>
                          <a:pt x="73" y="598"/>
                          <a:pt x="71" y="587"/>
                          <a:pt x="61" y="572"/>
                        </a:cubicBezTo>
                        <a:cubicBezTo>
                          <a:pt x="58" y="551"/>
                          <a:pt x="51" y="543"/>
                          <a:pt x="45" y="524"/>
                        </a:cubicBezTo>
                        <a:cubicBezTo>
                          <a:pt x="52" y="502"/>
                          <a:pt x="58" y="496"/>
                          <a:pt x="49" y="472"/>
                        </a:cubicBezTo>
                        <a:cubicBezTo>
                          <a:pt x="46" y="463"/>
                          <a:pt x="33" y="448"/>
                          <a:pt x="33" y="448"/>
                        </a:cubicBezTo>
                        <a:cubicBezTo>
                          <a:pt x="42" y="422"/>
                          <a:pt x="42" y="408"/>
                          <a:pt x="33" y="380"/>
                        </a:cubicBezTo>
                        <a:cubicBezTo>
                          <a:pt x="49" y="369"/>
                          <a:pt x="48" y="362"/>
                          <a:pt x="53" y="344"/>
                        </a:cubicBezTo>
                        <a:cubicBezTo>
                          <a:pt x="47" y="327"/>
                          <a:pt x="49" y="308"/>
                          <a:pt x="33" y="332"/>
                        </a:cubicBezTo>
                        <a:cubicBezTo>
                          <a:pt x="40" y="353"/>
                          <a:pt x="29" y="374"/>
                          <a:pt x="17" y="392"/>
                        </a:cubicBezTo>
                        <a:cubicBezTo>
                          <a:pt x="6" y="360"/>
                          <a:pt x="10" y="340"/>
                          <a:pt x="13" y="304"/>
                        </a:cubicBezTo>
                        <a:cubicBezTo>
                          <a:pt x="44" y="314"/>
                          <a:pt x="54" y="289"/>
                          <a:pt x="81" y="280"/>
                        </a:cubicBezTo>
                        <a:cubicBezTo>
                          <a:pt x="94" y="261"/>
                          <a:pt x="85" y="242"/>
                          <a:pt x="105" y="228"/>
                        </a:cubicBezTo>
                        <a:cubicBezTo>
                          <a:pt x="108" y="220"/>
                          <a:pt x="110" y="212"/>
                          <a:pt x="113" y="204"/>
                        </a:cubicBezTo>
                        <a:cubicBezTo>
                          <a:pt x="116" y="196"/>
                          <a:pt x="89" y="196"/>
                          <a:pt x="89" y="196"/>
                        </a:cubicBezTo>
                        <a:cubicBezTo>
                          <a:pt x="81" y="221"/>
                          <a:pt x="58" y="211"/>
                          <a:pt x="37" y="204"/>
                        </a:cubicBezTo>
                        <a:cubicBezTo>
                          <a:pt x="33" y="207"/>
                          <a:pt x="30" y="213"/>
                          <a:pt x="25" y="212"/>
                        </a:cubicBezTo>
                        <a:cubicBezTo>
                          <a:pt x="16" y="210"/>
                          <a:pt x="1" y="196"/>
                          <a:pt x="1" y="196"/>
                        </a:cubicBezTo>
                        <a:cubicBezTo>
                          <a:pt x="4" y="186"/>
                          <a:pt x="4" y="174"/>
                          <a:pt x="9" y="164"/>
                        </a:cubicBezTo>
                        <a:cubicBezTo>
                          <a:pt x="13" y="155"/>
                          <a:pt x="25" y="140"/>
                          <a:pt x="25" y="140"/>
                        </a:cubicBezTo>
                        <a:cubicBezTo>
                          <a:pt x="0" y="132"/>
                          <a:pt x="25" y="128"/>
                          <a:pt x="37" y="124"/>
                        </a:cubicBezTo>
                        <a:cubicBezTo>
                          <a:pt x="58" y="131"/>
                          <a:pt x="75" y="116"/>
                          <a:pt x="97" y="112"/>
                        </a:cubicBezTo>
                        <a:cubicBezTo>
                          <a:pt x="135" y="87"/>
                          <a:pt x="159" y="122"/>
                          <a:pt x="197" y="132"/>
                        </a:cubicBezTo>
                        <a:cubicBezTo>
                          <a:pt x="205" y="129"/>
                          <a:pt x="213" y="127"/>
                          <a:pt x="221" y="124"/>
                        </a:cubicBezTo>
                        <a:cubicBezTo>
                          <a:pt x="225" y="123"/>
                          <a:pt x="226" y="147"/>
                          <a:pt x="233" y="120"/>
                        </a:cubicBezTo>
                        <a:lnTo>
                          <a:pt x="229" y="64"/>
                        </a:lnTo>
                        <a:lnTo>
                          <a:pt x="209" y="40"/>
                        </a:lnTo>
                        <a:cubicBezTo>
                          <a:pt x="243" y="21"/>
                          <a:pt x="240" y="21"/>
                          <a:pt x="261" y="0"/>
                        </a:cubicBezTo>
                        <a:cubicBezTo>
                          <a:pt x="297" y="16"/>
                          <a:pt x="333" y="32"/>
                          <a:pt x="369" y="48"/>
                        </a:cubicBezTo>
                        <a:cubicBezTo>
                          <a:pt x="373" y="50"/>
                          <a:pt x="361" y="44"/>
                          <a:pt x="357" y="44"/>
                        </a:cubicBezTo>
                        <a:cubicBezTo>
                          <a:pt x="349" y="45"/>
                          <a:pt x="333" y="52"/>
                          <a:pt x="333" y="52"/>
                        </a:cubicBezTo>
                        <a:cubicBezTo>
                          <a:pt x="322" y="68"/>
                          <a:pt x="318" y="71"/>
                          <a:pt x="329" y="88"/>
                        </a:cubicBezTo>
                        <a:cubicBezTo>
                          <a:pt x="308" y="119"/>
                          <a:pt x="323" y="118"/>
                          <a:pt x="333" y="148"/>
                        </a:cubicBezTo>
                        <a:cubicBezTo>
                          <a:pt x="320" y="157"/>
                          <a:pt x="314" y="167"/>
                          <a:pt x="301" y="176"/>
                        </a:cubicBezTo>
                        <a:cubicBezTo>
                          <a:pt x="306" y="213"/>
                          <a:pt x="303" y="213"/>
                          <a:pt x="337" y="220"/>
                        </a:cubicBezTo>
                        <a:cubicBezTo>
                          <a:pt x="358" y="216"/>
                          <a:pt x="368" y="214"/>
                          <a:pt x="361" y="192"/>
                        </a:cubicBezTo>
                        <a:cubicBezTo>
                          <a:pt x="362" y="177"/>
                          <a:pt x="362" y="162"/>
                          <a:pt x="365" y="148"/>
                        </a:cubicBezTo>
                        <a:cubicBezTo>
                          <a:pt x="366" y="143"/>
                          <a:pt x="369" y="133"/>
                          <a:pt x="373" y="136"/>
                        </a:cubicBezTo>
                        <a:cubicBezTo>
                          <a:pt x="379" y="140"/>
                          <a:pt x="376" y="149"/>
                          <a:pt x="377" y="156"/>
                        </a:cubicBezTo>
                        <a:cubicBezTo>
                          <a:pt x="404" y="147"/>
                          <a:pt x="409" y="116"/>
                          <a:pt x="417" y="92"/>
                        </a:cubicBezTo>
                        <a:cubicBezTo>
                          <a:pt x="422" y="76"/>
                          <a:pt x="453" y="74"/>
                          <a:pt x="465" y="72"/>
                        </a:cubicBezTo>
                        <a:cubicBezTo>
                          <a:pt x="472" y="92"/>
                          <a:pt x="477" y="93"/>
                          <a:pt x="497" y="88"/>
                        </a:cubicBezTo>
                        <a:cubicBezTo>
                          <a:pt x="512" y="78"/>
                          <a:pt x="515" y="74"/>
                          <a:pt x="509" y="56"/>
                        </a:cubicBezTo>
                        <a:cubicBezTo>
                          <a:pt x="523" y="46"/>
                          <a:pt x="517" y="46"/>
                          <a:pt x="529" y="52"/>
                        </a:cubicBezTo>
                        <a:lnTo>
                          <a:pt x="693" y="72"/>
                        </a:lnTo>
                        <a:lnTo>
                          <a:pt x="541" y="460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29" name="Freeform 104">
                    <a:extLst>
                      <a:ext uri="{FF2B5EF4-FFF2-40B4-BE49-F238E27FC236}">
                        <a16:creationId xmlns:a16="http://schemas.microsoft.com/office/drawing/2014/main" id="{423B3135-069C-4D78-9D1C-7A571F0D05C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3861" y="247"/>
                    <a:ext cx="591" cy="95"/>
                  </a:xfrm>
                  <a:custGeom>
                    <a:avLst/>
                    <a:gdLst>
                      <a:gd name="T0" fmla="*/ 1 w 931"/>
                      <a:gd name="T1" fmla="*/ 0 h 149"/>
                      <a:gd name="T2" fmla="*/ 1 w 931"/>
                      <a:gd name="T3" fmla="*/ 1 h 149"/>
                      <a:gd name="T4" fmla="*/ 1 w 931"/>
                      <a:gd name="T5" fmla="*/ 1 h 149"/>
                      <a:gd name="T6" fmla="*/ 1 w 931"/>
                      <a:gd name="T7" fmla="*/ 1 h 149"/>
                      <a:gd name="T8" fmla="*/ 1 w 931"/>
                      <a:gd name="T9" fmla="*/ 1 h 149"/>
                      <a:gd name="T10" fmla="*/ 0 w 931"/>
                      <a:gd name="T11" fmla="*/ 1 h 149"/>
                      <a:gd name="T12" fmla="*/ 1 w 931"/>
                      <a:gd name="T13" fmla="*/ 1 h 149"/>
                      <a:gd name="T14" fmla="*/ 1 w 931"/>
                      <a:gd name="T15" fmla="*/ 1 h 149"/>
                      <a:gd name="T16" fmla="*/ 1 w 931"/>
                      <a:gd name="T17" fmla="*/ 1 h 149"/>
                      <a:gd name="T18" fmla="*/ 1 w 931"/>
                      <a:gd name="T19" fmla="*/ 1 h 149"/>
                      <a:gd name="T20" fmla="*/ 1 w 931"/>
                      <a:gd name="T21" fmla="*/ 1 h 149"/>
                      <a:gd name="T22" fmla="*/ 1 w 931"/>
                      <a:gd name="T23" fmla="*/ 1 h 149"/>
                      <a:gd name="T24" fmla="*/ 1 w 931"/>
                      <a:gd name="T25" fmla="*/ 1 h 149"/>
                      <a:gd name="T26" fmla="*/ 1 w 931"/>
                      <a:gd name="T27" fmla="*/ 1 h 149"/>
                      <a:gd name="T28" fmla="*/ 1 w 931"/>
                      <a:gd name="T29" fmla="*/ 1 h 149"/>
                      <a:gd name="T30" fmla="*/ 1 w 931"/>
                      <a:gd name="T31" fmla="*/ 1 h 149"/>
                      <a:gd name="T32" fmla="*/ 1 w 931"/>
                      <a:gd name="T33" fmla="*/ 1 h 149"/>
                      <a:gd name="T34" fmla="*/ 1 w 931"/>
                      <a:gd name="T35" fmla="*/ 1 h 149"/>
                      <a:gd name="T36" fmla="*/ 1 w 931"/>
                      <a:gd name="T37" fmla="*/ 1 h 149"/>
                      <a:gd name="T38" fmla="*/ 1 w 931"/>
                      <a:gd name="T39" fmla="*/ 1 h 149"/>
                      <a:gd name="T40" fmla="*/ 1 w 931"/>
                      <a:gd name="T41" fmla="*/ 1 h 149"/>
                      <a:gd name="T42" fmla="*/ 1 w 931"/>
                      <a:gd name="T43" fmla="*/ 1 h 149"/>
                      <a:gd name="T44" fmla="*/ 1 w 931"/>
                      <a:gd name="T45" fmla="*/ 1 h 149"/>
                      <a:gd name="T46" fmla="*/ 1 w 931"/>
                      <a:gd name="T47" fmla="*/ 1 h 149"/>
                      <a:gd name="T48" fmla="*/ 1 w 931"/>
                      <a:gd name="T49" fmla="*/ 1 h 149"/>
                      <a:gd name="T50" fmla="*/ 1 w 931"/>
                      <a:gd name="T51" fmla="*/ 1 h 149"/>
                      <a:gd name="T52" fmla="*/ 1 w 931"/>
                      <a:gd name="T53" fmla="*/ 1 h 149"/>
                      <a:gd name="T54" fmla="*/ 1 w 931"/>
                      <a:gd name="T55" fmla="*/ 1 h 149"/>
                      <a:gd name="T56" fmla="*/ 1 w 931"/>
                      <a:gd name="T57" fmla="*/ 1 h 149"/>
                      <a:gd name="T58" fmla="*/ 1 w 931"/>
                      <a:gd name="T59" fmla="*/ 1 h 149"/>
                      <a:gd name="T60" fmla="*/ 1 w 931"/>
                      <a:gd name="T61" fmla="*/ 1 h 149"/>
                      <a:gd name="T62" fmla="*/ 1 w 931"/>
                      <a:gd name="T63" fmla="*/ 1 h 149"/>
                      <a:gd name="T64" fmla="*/ 1 w 931"/>
                      <a:gd name="T65" fmla="*/ 1 h 149"/>
                      <a:gd name="T66" fmla="*/ 1 w 931"/>
                      <a:gd name="T67" fmla="*/ 1 h 149"/>
                      <a:gd name="T68" fmla="*/ 1 w 931"/>
                      <a:gd name="T69" fmla="*/ 1 h 149"/>
                      <a:gd name="T70" fmla="*/ 1 w 931"/>
                      <a:gd name="T71" fmla="*/ 1 h 149"/>
                      <a:gd name="T72" fmla="*/ 1 w 931"/>
                      <a:gd name="T73" fmla="*/ 1 h 149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</a:gdLst>
                    <a:ahLst/>
                    <a:cxnLst>
                      <a:cxn ang="T74">
                        <a:pos x="T0" y="T1"/>
                      </a:cxn>
                      <a:cxn ang="T75">
                        <a:pos x="T2" y="T3"/>
                      </a:cxn>
                      <a:cxn ang="T76">
                        <a:pos x="T4" y="T5"/>
                      </a:cxn>
                      <a:cxn ang="T77">
                        <a:pos x="T6" y="T7"/>
                      </a:cxn>
                      <a:cxn ang="T78">
                        <a:pos x="T8" y="T9"/>
                      </a:cxn>
                      <a:cxn ang="T79">
                        <a:pos x="T10" y="T11"/>
                      </a:cxn>
                      <a:cxn ang="T80">
                        <a:pos x="T12" y="T13"/>
                      </a:cxn>
                      <a:cxn ang="T81">
                        <a:pos x="T14" y="T15"/>
                      </a:cxn>
                      <a:cxn ang="T82">
                        <a:pos x="T16" y="T17"/>
                      </a:cxn>
                      <a:cxn ang="T83">
                        <a:pos x="T18" y="T19"/>
                      </a:cxn>
                      <a:cxn ang="T84">
                        <a:pos x="T20" y="T21"/>
                      </a:cxn>
                      <a:cxn ang="T85">
                        <a:pos x="T22" y="T23"/>
                      </a:cxn>
                      <a:cxn ang="T86">
                        <a:pos x="T24" y="T25"/>
                      </a:cxn>
                      <a:cxn ang="T87">
                        <a:pos x="T26" y="T27"/>
                      </a:cxn>
                      <a:cxn ang="T88">
                        <a:pos x="T28" y="T29"/>
                      </a:cxn>
                      <a:cxn ang="T89">
                        <a:pos x="T30" y="T31"/>
                      </a:cxn>
                      <a:cxn ang="T90">
                        <a:pos x="T32" y="T33"/>
                      </a:cxn>
                      <a:cxn ang="T91">
                        <a:pos x="T34" y="T35"/>
                      </a:cxn>
                      <a:cxn ang="T92">
                        <a:pos x="T36" y="T37"/>
                      </a:cxn>
                      <a:cxn ang="T93">
                        <a:pos x="T38" y="T39"/>
                      </a:cxn>
                      <a:cxn ang="T94">
                        <a:pos x="T40" y="T41"/>
                      </a:cxn>
                      <a:cxn ang="T95">
                        <a:pos x="T42" y="T43"/>
                      </a:cxn>
                      <a:cxn ang="T96">
                        <a:pos x="T44" y="T45"/>
                      </a:cxn>
                      <a:cxn ang="T97">
                        <a:pos x="T46" y="T47"/>
                      </a:cxn>
                      <a:cxn ang="T98">
                        <a:pos x="T48" y="T49"/>
                      </a:cxn>
                      <a:cxn ang="T99">
                        <a:pos x="T50" y="T51"/>
                      </a:cxn>
                      <a:cxn ang="T100">
                        <a:pos x="T52" y="T53"/>
                      </a:cxn>
                      <a:cxn ang="T101">
                        <a:pos x="T54" y="T55"/>
                      </a:cxn>
                      <a:cxn ang="T102">
                        <a:pos x="T56" y="T57"/>
                      </a:cxn>
                      <a:cxn ang="T103">
                        <a:pos x="T58" y="T59"/>
                      </a:cxn>
                      <a:cxn ang="T104">
                        <a:pos x="T60" y="T61"/>
                      </a:cxn>
                      <a:cxn ang="T105">
                        <a:pos x="T62" y="T63"/>
                      </a:cxn>
                      <a:cxn ang="T106">
                        <a:pos x="T64" y="T65"/>
                      </a:cxn>
                      <a:cxn ang="T107">
                        <a:pos x="T66" y="T67"/>
                      </a:cxn>
                      <a:cxn ang="T108">
                        <a:pos x="T68" y="T69"/>
                      </a:cxn>
                      <a:cxn ang="T109">
                        <a:pos x="T70" y="T71"/>
                      </a:cxn>
                      <a:cxn ang="T110">
                        <a:pos x="T72" y="T73"/>
                      </a:cxn>
                    </a:cxnLst>
                    <a:rect l="0" t="0" r="r" b="b"/>
                    <a:pathLst>
                      <a:path w="931" h="149">
                        <a:moveTo>
                          <a:pt x="794" y="84"/>
                        </a:moveTo>
                        <a:cubicBezTo>
                          <a:pt x="813" y="72"/>
                          <a:pt x="931" y="14"/>
                          <a:pt x="825" y="0"/>
                        </a:cubicBezTo>
                        <a:lnTo>
                          <a:pt x="159" y="0"/>
                        </a:lnTo>
                        <a:cubicBezTo>
                          <a:pt x="149" y="12"/>
                          <a:pt x="162" y="18"/>
                          <a:pt x="143" y="29"/>
                        </a:cubicBezTo>
                        <a:cubicBezTo>
                          <a:pt x="130" y="44"/>
                          <a:pt x="133" y="39"/>
                          <a:pt x="116" y="48"/>
                        </a:cubicBezTo>
                        <a:cubicBezTo>
                          <a:pt x="108" y="46"/>
                          <a:pt x="100" y="44"/>
                          <a:pt x="91" y="42"/>
                        </a:cubicBezTo>
                        <a:cubicBezTo>
                          <a:pt x="89" y="41"/>
                          <a:pt x="83" y="40"/>
                          <a:pt x="83" y="40"/>
                        </a:cubicBezTo>
                        <a:cubicBezTo>
                          <a:pt x="76" y="40"/>
                          <a:pt x="68" y="39"/>
                          <a:pt x="62" y="42"/>
                        </a:cubicBezTo>
                        <a:cubicBezTo>
                          <a:pt x="54" y="45"/>
                          <a:pt x="46" y="61"/>
                          <a:pt x="38" y="67"/>
                        </a:cubicBezTo>
                        <a:cubicBezTo>
                          <a:pt x="32" y="71"/>
                          <a:pt x="27" y="74"/>
                          <a:pt x="22" y="77"/>
                        </a:cubicBezTo>
                        <a:cubicBezTo>
                          <a:pt x="16" y="81"/>
                          <a:pt x="5" y="86"/>
                          <a:pt x="5" y="86"/>
                        </a:cubicBezTo>
                        <a:cubicBezTo>
                          <a:pt x="9" y="95"/>
                          <a:pt x="7" y="97"/>
                          <a:pt x="0" y="105"/>
                        </a:cubicBezTo>
                        <a:cubicBezTo>
                          <a:pt x="17" y="107"/>
                          <a:pt x="22" y="107"/>
                          <a:pt x="16" y="120"/>
                        </a:cubicBezTo>
                        <a:cubicBezTo>
                          <a:pt x="27" y="122"/>
                          <a:pt x="48" y="116"/>
                          <a:pt x="59" y="115"/>
                        </a:cubicBezTo>
                        <a:cubicBezTo>
                          <a:pt x="71" y="112"/>
                          <a:pt x="73" y="117"/>
                          <a:pt x="83" y="111"/>
                        </a:cubicBezTo>
                        <a:cubicBezTo>
                          <a:pt x="89" y="96"/>
                          <a:pt x="83" y="100"/>
                          <a:pt x="97" y="96"/>
                        </a:cubicBezTo>
                        <a:cubicBezTo>
                          <a:pt x="100" y="94"/>
                          <a:pt x="103" y="93"/>
                          <a:pt x="105" y="90"/>
                        </a:cubicBezTo>
                        <a:cubicBezTo>
                          <a:pt x="106" y="88"/>
                          <a:pt x="106" y="85"/>
                          <a:pt x="108" y="84"/>
                        </a:cubicBezTo>
                        <a:cubicBezTo>
                          <a:pt x="112" y="80"/>
                          <a:pt x="140" y="69"/>
                          <a:pt x="148" y="67"/>
                        </a:cubicBezTo>
                        <a:cubicBezTo>
                          <a:pt x="160" y="52"/>
                          <a:pt x="153" y="56"/>
                          <a:pt x="167" y="52"/>
                        </a:cubicBezTo>
                        <a:cubicBezTo>
                          <a:pt x="178" y="55"/>
                          <a:pt x="179" y="62"/>
                          <a:pt x="191" y="58"/>
                        </a:cubicBezTo>
                        <a:cubicBezTo>
                          <a:pt x="199" y="52"/>
                          <a:pt x="206" y="51"/>
                          <a:pt x="215" y="46"/>
                        </a:cubicBezTo>
                        <a:cubicBezTo>
                          <a:pt x="226" y="58"/>
                          <a:pt x="217" y="46"/>
                          <a:pt x="223" y="69"/>
                        </a:cubicBezTo>
                        <a:cubicBezTo>
                          <a:pt x="226" y="79"/>
                          <a:pt x="233" y="85"/>
                          <a:pt x="237" y="94"/>
                        </a:cubicBezTo>
                        <a:cubicBezTo>
                          <a:pt x="227" y="100"/>
                          <a:pt x="229" y="104"/>
                          <a:pt x="218" y="107"/>
                        </a:cubicBezTo>
                        <a:cubicBezTo>
                          <a:pt x="207" y="120"/>
                          <a:pt x="203" y="113"/>
                          <a:pt x="188" y="109"/>
                        </a:cubicBezTo>
                        <a:cubicBezTo>
                          <a:pt x="191" y="117"/>
                          <a:pt x="200" y="127"/>
                          <a:pt x="210" y="132"/>
                        </a:cubicBezTo>
                        <a:cubicBezTo>
                          <a:pt x="218" y="114"/>
                          <a:pt x="211" y="122"/>
                          <a:pt x="231" y="113"/>
                        </a:cubicBezTo>
                        <a:cubicBezTo>
                          <a:pt x="237" y="111"/>
                          <a:pt x="248" y="105"/>
                          <a:pt x="248" y="105"/>
                        </a:cubicBezTo>
                        <a:cubicBezTo>
                          <a:pt x="248" y="100"/>
                          <a:pt x="246" y="94"/>
                          <a:pt x="250" y="90"/>
                        </a:cubicBezTo>
                        <a:cubicBezTo>
                          <a:pt x="253" y="88"/>
                          <a:pt x="254" y="96"/>
                          <a:pt x="258" y="96"/>
                        </a:cubicBezTo>
                        <a:cubicBezTo>
                          <a:pt x="262" y="97"/>
                          <a:pt x="264" y="94"/>
                          <a:pt x="266" y="92"/>
                        </a:cubicBezTo>
                        <a:cubicBezTo>
                          <a:pt x="262" y="82"/>
                          <a:pt x="252" y="77"/>
                          <a:pt x="248" y="67"/>
                        </a:cubicBezTo>
                        <a:cubicBezTo>
                          <a:pt x="250" y="63"/>
                          <a:pt x="255" y="58"/>
                          <a:pt x="253" y="54"/>
                        </a:cubicBezTo>
                        <a:cubicBezTo>
                          <a:pt x="251" y="50"/>
                          <a:pt x="248" y="42"/>
                          <a:pt x="248" y="42"/>
                        </a:cubicBezTo>
                        <a:cubicBezTo>
                          <a:pt x="256" y="32"/>
                          <a:pt x="259" y="35"/>
                          <a:pt x="266" y="44"/>
                        </a:cubicBezTo>
                        <a:cubicBezTo>
                          <a:pt x="270" y="56"/>
                          <a:pt x="276" y="61"/>
                          <a:pt x="285" y="71"/>
                        </a:cubicBezTo>
                        <a:cubicBezTo>
                          <a:pt x="281" y="81"/>
                          <a:pt x="289" y="82"/>
                          <a:pt x="277" y="88"/>
                        </a:cubicBezTo>
                        <a:cubicBezTo>
                          <a:pt x="262" y="106"/>
                          <a:pt x="278" y="83"/>
                          <a:pt x="274" y="101"/>
                        </a:cubicBezTo>
                        <a:cubicBezTo>
                          <a:pt x="274" y="105"/>
                          <a:pt x="268" y="109"/>
                          <a:pt x="266" y="113"/>
                        </a:cubicBezTo>
                        <a:cubicBezTo>
                          <a:pt x="270" y="122"/>
                          <a:pt x="268" y="125"/>
                          <a:pt x="261" y="132"/>
                        </a:cubicBezTo>
                        <a:cubicBezTo>
                          <a:pt x="268" y="149"/>
                          <a:pt x="282" y="134"/>
                          <a:pt x="296" y="130"/>
                        </a:cubicBezTo>
                        <a:cubicBezTo>
                          <a:pt x="299" y="122"/>
                          <a:pt x="295" y="119"/>
                          <a:pt x="299" y="111"/>
                        </a:cubicBezTo>
                        <a:cubicBezTo>
                          <a:pt x="296" y="105"/>
                          <a:pt x="288" y="97"/>
                          <a:pt x="299" y="92"/>
                        </a:cubicBezTo>
                        <a:cubicBezTo>
                          <a:pt x="303" y="90"/>
                          <a:pt x="315" y="88"/>
                          <a:pt x="315" y="88"/>
                        </a:cubicBezTo>
                        <a:cubicBezTo>
                          <a:pt x="326" y="91"/>
                          <a:pt x="325" y="95"/>
                          <a:pt x="331" y="103"/>
                        </a:cubicBezTo>
                        <a:cubicBezTo>
                          <a:pt x="339" y="84"/>
                          <a:pt x="331" y="90"/>
                          <a:pt x="361" y="92"/>
                        </a:cubicBezTo>
                        <a:cubicBezTo>
                          <a:pt x="355" y="76"/>
                          <a:pt x="365" y="76"/>
                          <a:pt x="382" y="73"/>
                        </a:cubicBezTo>
                        <a:cubicBezTo>
                          <a:pt x="383" y="71"/>
                          <a:pt x="387" y="57"/>
                          <a:pt x="393" y="54"/>
                        </a:cubicBezTo>
                        <a:cubicBezTo>
                          <a:pt x="398" y="52"/>
                          <a:pt x="409" y="50"/>
                          <a:pt x="409" y="50"/>
                        </a:cubicBezTo>
                        <a:cubicBezTo>
                          <a:pt x="430" y="54"/>
                          <a:pt x="413" y="58"/>
                          <a:pt x="431" y="63"/>
                        </a:cubicBezTo>
                        <a:cubicBezTo>
                          <a:pt x="433" y="61"/>
                          <a:pt x="435" y="57"/>
                          <a:pt x="439" y="56"/>
                        </a:cubicBezTo>
                        <a:cubicBezTo>
                          <a:pt x="445" y="55"/>
                          <a:pt x="452" y="61"/>
                          <a:pt x="457" y="58"/>
                        </a:cubicBezTo>
                        <a:cubicBezTo>
                          <a:pt x="461" y="57"/>
                          <a:pt x="457" y="52"/>
                          <a:pt x="455" y="50"/>
                        </a:cubicBezTo>
                        <a:cubicBezTo>
                          <a:pt x="451" y="47"/>
                          <a:pt x="444" y="47"/>
                          <a:pt x="439" y="46"/>
                        </a:cubicBezTo>
                        <a:cubicBezTo>
                          <a:pt x="436" y="45"/>
                          <a:pt x="431" y="44"/>
                          <a:pt x="431" y="44"/>
                        </a:cubicBezTo>
                        <a:cubicBezTo>
                          <a:pt x="440" y="38"/>
                          <a:pt x="443" y="36"/>
                          <a:pt x="455" y="40"/>
                        </a:cubicBezTo>
                        <a:cubicBezTo>
                          <a:pt x="461" y="38"/>
                          <a:pt x="467" y="35"/>
                          <a:pt x="474" y="35"/>
                        </a:cubicBezTo>
                        <a:cubicBezTo>
                          <a:pt x="483" y="36"/>
                          <a:pt x="511" y="43"/>
                          <a:pt x="519" y="46"/>
                        </a:cubicBezTo>
                        <a:cubicBezTo>
                          <a:pt x="527" y="49"/>
                          <a:pt x="544" y="54"/>
                          <a:pt x="544" y="54"/>
                        </a:cubicBezTo>
                        <a:cubicBezTo>
                          <a:pt x="548" y="54"/>
                          <a:pt x="560" y="52"/>
                          <a:pt x="565" y="50"/>
                        </a:cubicBezTo>
                        <a:cubicBezTo>
                          <a:pt x="570" y="47"/>
                          <a:pt x="581" y="42"/>
                          <a:pt x="581" y="42"/>
                        </a:cubicBezTo>
                        <a:cubicBezTo>
                          <a:pt x="585" y="42"/>
                          <a:pt x="598" y="44"/>
                          <a:pt x="600" y="48"/>
                        </a:cubicBezTo>
                        <a:cubicBezTo>
                          <a:pt x="603" y="55"/>
                          <a:pt x="589" y="61"/>
                          <a:pt x="584" y="63"/>
                        </a:cubicBezTo>
                        <a:cubicBezTo>
                          <a:pt x="576" y="69"/>
                          <a:pt x="568" y="69"/>
                          <a:pt x="565" y="77"/>
                        </a:cubicBezTo>
                        <a:cubicBezTo>
                          <a:pt x="568" y="86"/>
                          <a:pt x="564" y="92"/>
                          <a:pt x="568" y="101"/>
                        </a:cubicBezTo>
                        <a:cubicBezTo>
                          <a:pt x="574" y="93"/>
                          <a:pt x="577" y="91"/>
                          <a:pt x="589" y="94"/>
                        </a:cubicBezTo>
                        <a:cubicBezTo>
                          <a:pt x="595" y="108"/>
                          <a:pt x="602" y="93"/>
                          <a:pt x="611" y="88"/>
                        </a:cubicBezTo>
                        <a:cubicBezTo>
                          <a:pt x="613" y="86"/>
                          <a:pt x="613" y="83"/>
                          <a:pt x="616" y="82"/>
                        </a:cubicBezTo>
                        <a:cubicBezTo>
                          <a:pt x="618" y="80"/>
                          <a:pt x="622" y="81"/>
                          <a:pt x="624" y="80"/>
                        </a:cubicBezTo>
                        <a:cubicBezTo>
                          <a:pt x="626" y="78"/>
                          <a:pt x="626" y="75"/>
                          <a:pt x="627" y="73"/>
                        </a:cubicBezTo>
                        <a:cubicBezTo>
                          <a:pt x="632" y="65"/>
                          <a:pt x="638" y="63"/>
                          <a:pt x="648" y="61"/>
                        </a:cubicBezTo>
                        <a:cubicBezTo>
                          <a:pt x="664" y="62"/>
                          <a:pt x="684" y="69"/>
                          <a:pt x="700" y="69"/>
                        </a:cubicBezTo>
                        <a:lnTo>
                          <a:pt x="794" y="8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30" name="Freeform 105">
                    <a:extLst>
                      <a:ext uri="{FF2B5EF4-FFF2-40B4-BE49-F238E27FC236}">
                        <a16:creationId xmlns:a16="http://schemas.microsoft.com/office/drawing/2014/main" id="{CB1B312A-4FB6-4713-A3AE-2D538A5B551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3981" y="282"/>
                    <a:ext cx="13" cy="10"/>
                  </a:xfrm>
                  <a:custGeom>
                    <a:avLst/>
                    <a:gdLst>
                      <a:gd name="T0" fmla="*/ 0 w 31"/>
                      <a:gd name="T1" fmla="*/ 0 h 30"/>
                      <a:gd name="T2" fmla="*/ 0 w 31"/>
                      <a:gd name="T3" fmla="*/ 0 h 30"/>
                      <a:gd name="T4" fmla="*/ 0 w 31"/>
                      <a:gd name="T5" fmla="*/ 0 h 30"/>
                      <a:gd name="T6" fmla="*/ 0 w 31"/>
                      <a:gd name="T7" fmla="*/ 0 h 3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31" h="30">
                        <a:moveTo>
                          <a:pt x="3" y="28"/>
                        </a:moveTo>
                        <a:cubicBezTo>
                          <a:pt x="8" y="8"/>
                          <a:pt x="12" y="6"/>
                          <a:pt x="31" y="0"/>
                        </a:cubicBezTo>
                        <a:cubicBezTo>
                          <a:pt x="29" y="5"/>
                          <a:pt x="25" y="22"/>
                          <a:pt x="19" y="24"/>
                        </a:cubicBezTo>
                        <a:cubicBezTo>
                          <a:pt x="0" y="30"/>
                          <a:pt x="3" y="9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31" name="Freeform 106">
                    <a:extLst>
                      <a:ext uri="{FF2B5EF4-FFF2-40B4-BE49-F238E27FC236}">
                        <a16:creationId xmlns:a16="http://schemas.microsoft.com/office/drawing/2014/main" id="{ABEA8330-648C-4644-914C-E37BA317163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3966" y="296"/>
                    <a:ext cx="19" cy="11"/>
                  </a:xfrm>
                  <a:custGeom>
                    <a:avLst/>
                    <a:gdLst>
                      <a:gd name="T0" fmla="*/ 0 w 44"/>
                      <a:gd name="T1" fmla="*/ 0 h 32"/>
                      <a:gd name="T2" fmla="*/ 0 w 44"/>
                      <a:gd name="T3" fmla="*/ 0 h 32"/>
                      <a:gd name="T4" fmla="*/ 0 w 44"/>
                      <a:gd name="T5" fmla="*/ 0 h 32"/>
                      <a:gd name="T6" fmla="*/ 0 w 44"/>
                      <a:gd name="T7" fmla="*/ 0 h 32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44" h="32">
                        <a:moveTo>
                          <a:pt x="6" y="32"/>
                        </a:moveTo>
                        <a:cubicBezTo>
                          <a:pt x="0" y="14"/>
                          <a:pt x="7" y="10"/>
                          <a:pt x="22" y="0"/>
                        </a:cubicBezTo>
                        <a:cubicBezTo>
                          <a:pt x="27" y="1"/>
                          <a:pt x="35" y="0"/>
                          <a:pt x="38" y="4"/>
                        </a:cubicBezTo>
                        <a:cubicBezTo>
                          <a:pt x="44" y="13"/>
                          <a:pt x="16" y="32"/>
                          <a:pt x="6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32" name="Freeform 107">
                    <a:extLst>
                      <a:ext uri="{FF2B5EF4-FFF2-40B4-BE49-F238E27FC236}">
                        <a16:creationId xmlns:a16="http://schemas.microsoft.com/office/drawing/2014/main" id="{755348C3-357D-41CF-8378-9500E41548D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028" y="337"/>
                    <a:ext cx="32" cy="6"/>
                  </a:xfrm>
                  <a:custGeom>
                    <a:avLst/>
                    <a:gdLst>
                      <a:gd name="T0" fmla="*/ 0 w 76"/>
                      <a:gd name="T1" fmla="*/ 0 h 18"/>
                      <a:gd name="T2" fmla="*/ 0 w 76"/>
                      <a:gd name="T3" fmla="*/ 0 h 18"/>
                      <a:gd name="T4" fmla="*/ 0 w 76"/>
                      <a:gd name="T5" fmla="*/ 0 h 18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76" h="18">
                        <a:moveTo>
                          <a:pt x="37" y="18"/>
                        </a:moveTo>
                        <a:cubicBezTo>
                          <a:pt x="25" y="14"/>
                          <a:pt x="0" y="10"/>
                          <a:pt x="25" y="2"/>
                        </a:cubicBezTo>
                        <a:cubicBezTo>
                          <a:pt x="76" y="9"/>
                          <a:pt x="46" y="0"/>
                          <a:pt x="37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33" name="Freeform 108">
                    <a:extLst>
                      <a:ext uri="{FF2B5EF4-FFF2-40B4-BE49-F238E27FC236}">
                        <a16:creationId xmlns:a16="http://schemas.microsoft.com/office/drawing/2014/main" id="{EF2472A0-B018-4943-8C29-0DF2D4F7473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083" y="336"/>
                    <a:ext cx="18" cy="15"/>
                  </a:xfrm>
                  <a:custGeom>
                    <a:avLst/>
                    <a:gdLst>
                      <a:gd name="T0" fmla="*/ 0 w 42"/>
                      <a:gd name="T1" fmla="*/ 0 h 44"/>
                      <a:gd name="T2" fmla="*/ 0 w 42"/>
                      <a:gd name="T3" fmla="*/ 0 h 44"/>
                      <a:gd name="T4" fmla="*/ 0 w 42"/>
                      <a:gd name="T5" fmla="*/ 0 h 44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42" h="44">
                        <a:moveTo>
                          <a:pt x="0" y="21"/>
                        </a:moveTo>
                        <a:cubicBezTo>
                          <a:pt x="4" y="17"/>
                          <a:pt x="7" y="11"/>
                          <a:pt x="12" y="9"/>
                        </a:cubicBezTo>
                        <a:cubicBezTo>
                          <a:pt x="42" y="0"/>
                          <a:pt x="23" y="44"/>
                          <a:pt x="0" y="2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34" name="Freeform 109">
                    <a:extLst>
                      <a:ext uri="{FF2B5EF4-FFF2-40B4-BE49-F238E27FC236}">
                        <a16:creationId xmlns:a16="http://schemas.microsoft.com/office/drawing/2014/main" id="{B2C90083-D6F5-4FAF-8523-6F2B3BDA639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3936" y="295"/>
                    <a:ext cx="14" cy="10"/>
                  </a:xfrm>
                  <a:custGeom>
                    <a:avLst/>
                    <a:gdLst>
                      <a:gd name="T0" fmla="*/ 0 w 31"/>
                      <a:gd name="T1" fmla="*/ 0 h 30"/>
                      <a:gd name="T2" fmla="*/ 0 w 31"/>
                      <a:gd name="T3" fmla="*/ 0 h 30"/>
                      <a:gd name="T4" fmla="*/ 0 w 31"/>
                      <a:gd name="T5" fmla="*/ 0 h 3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1" h="30">
                        <a:moveTo>
                          <a:pt x="7" y="22"/>
                        </a:moveTo>
                        <a:cubicBezTo>
                          <a:pt x="0" y="0"/>
                          <a:pt x="15" y="6"/>
                          <a:pt x="31" y="10"/>
                        </a:cubicBezTo>
                        <a:cubicBezTo>
                          <a:pt x="14" y="16"/>
                          <a:pt x="15" y="30"/>
                          <a:pt x="7" y="2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1043" name="Group 110">
                <a:extLst>
                  <a:ext uri="{FF2B5EF4-FFF2-40B4-BE49-F238E27FC236}">
                    <a16:creationId xmlns:a16="http://schemas.microsoft.com/office/drawing/2014/main" id="{C485BA3A-27DE-4324-BD9D-DAB3669F8F8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98" y="111"/>
                <a:ext cx="4702" cy="418"/>
                <a:chOff x="798" y="255"/>
                <a:chExt cx="4702" cy="418"/>
              </a:xfrm>
            </p:grpSpPr>
            <p:sp>
              <p:nvSpPr>
                <p:cNvPr id="1070" name="Line 111">
                  <a:extLst>
                    <a:ext uri="{FF2B5EF4-FFF2-40B4-BE49-F238E27FC236}">
                      <a16:creationId xmlns:a16="http://schemas.microsoft.com/office/drawing/2014/main" id="{20F54F7A-4DE0-48A1-BCF2-BFA40F7A1E6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798" y="476"/>
                  <a:ext cx="4702" cy="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1" name="Line 112">
                  <a:extLst>
                    <a:ext uri="{FF2B5EF4-FFF2-40B4-BE49-F238E27FC236}">
                      <a16:creationId xmlns:a16="http://schemas.microsoft.com/office/drawing/2014/main" id="{26AA14A3-FC49-4452-8A34-0EF6A8BA96A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026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2" name="Line 113">
                  <a:extLst>
                    <a:ext uri="{FF2B5EF4-FFF2-40B4-BE49-F238E27FC236}">
                      <a16:creationId xmlns:a16="http://schemas.microsoft.com/office/drawing/2014/main" id="{91B1DABA-31CB-422F-973D-B916720B47D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254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3" name="Line 114">
                  <a:extLst>
                    <a:ext uri="{FF2B5EF4-FFF2-40B4-BE49-F238E27FC236}">
                      <a16:creationId xmlns:a16="http://schemas.microsoft.com/office/drawing/2014/main" id="{62FFD555-AB74-4DA6-BEFB-4FC708EC0F7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482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4" name="Line 115">
                  <a:extLst>
                    <a:ext uri="{FF2B5EF4-FFF2-40B4-BE49-F238E27FC236}">
                      <a16:creationId xmlns:a16="http://schemas.microsoft.com/office/drawing/2014/main" id="{E1C4ABA0-C9B6-40DF-AD91-5A2189B9DF8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710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5" name="Line 116">
                  <a:extLst>
                    <a:ext uri="{FF2B5EF4-FFF2-40B4-BE49-F238E27FC236}">
                      <a16:creationId xmlns:a16="http://schemas.microsoft.com/office/drawing/2014/main" id="{A3789684-0525-4CDE-82B0-EBD8E863C68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938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6" name="Line 117">
                  <a:extLst>
                    <a:ext uri="{FF2B5EF4-FFF2-40B4-BE49-F238E27FC236}">
                      <a16:creationId xmlns:a16="http://schemas.microsoft.com/office/drawing/2014/main" id="{7D63BD98-7CE1-470E-AA56-4A9C4370595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166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7" name="Line 118">
                  <a:extLst>
                    <a:ext uri="{FF2B5EF4-FFF2-40B4-BE49-F238E27FC236}">
                      <a16:creationId xmlns:a16="http://schemas.microsoft.com/office/drawing/2014/main" id="{13E13407-C32C-475A-8DA3-B62EAD6C5D9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394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8" name="Line 119">
                  <a:extLst>
                    <a:ext uri="{FF2B5EF4-FFF2-40B4-BE49-F238E27FC236}">
                      <a16:creationId xmlns:a16="http://schemas.microsoft.com/office/drawing/2014/main" id="{B13F9C15-C52C-4773-83D0-1FC2D1C55CF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622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9" name="Line 120">
                  <a:extLst>
                    <a:ext uri="{FF2B5EF4-FFF2-40B4-BE49-F238E27FC236}">
                      <a16:creationId xmlns:a16="http://schemas.microsoft.com/office/drawing/2014/main" id="{FCD060A5-6281-42A0-BDB1-2758A6A2655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850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0" name="Line 121">
                  <a:extLst>
                    <a:ext uri="{FF2B5EF4-FFF2-40B4-BE49-F238E27FC236}">
                      <a16:creationId xmlns:a16="http://schemas.microsoft.com/office/drawing/2014/main" id="{7D9E54CB-523D-44A9-AA3F-3720A667065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078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1" name="Line 122">
                  <a:extLst>
                    <a:ext uri="{FF2B5EF4-FFF2-40B4-BE49-F238E27FC236}">
                      <a16:creationId xmlns:a16="http://schemas.microsoft.com/office/drawing/2014/main" id="{F11AB419-4A34-43EE-8D06-6E1FAB5C838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306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2" name="Line 123">
                  <a:extLst>
                    <a:ext uri="{FF2B5EF4-FFF2-40B4-BE49-F238E27FC236}">
                      <a16:creationId xmlns:a16="http://schemas.microsoft.com/office/drawing/2014/main" id="{090CB5FA-5E55-4516-8D91-B110ECCEB09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534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3" name="Line 124">
                  <a:extLst>
                    <a:ext uri="{FF2B5EF4-FFF2-40B4-BE49-F238E27FC236}">
                      <a16:creationId xmlns:a16="http://schemas.microsoft.com/office/drawing/2014/main" id="{C64B667B-E6AA-4E96-A464-976CB5C1445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762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4" name="Line 125">
                  <a:extLst>
                    <a:ext uri="{FF2B5EF4-FFF2-40B4-BE49-F238E27FC236}">
                      <a16:creationId xmlns:a16="http://schemas.microsoft.com/office/drawing/2014/main" id="{6FD72847-E248-43BD-A59B-8E47E71221D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990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5" name="Line 126">
                  <a:extLst>
                    <a:ext uri="{FF2B5EF4-FFF2-40B4-BE49-F238E27FC236}">
                      <a16:creationId xmlns:a16="http://schemas.microsoft.com/office/drawing/2014/main" id="{5334825E-86CB-4DFD-8BE2-49B7D2E086E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218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6" name="Line 127">
                  <a:extLst>
                    <a:ext uri="{FF2B5EF4-FFF2-40B4-BE49-F238E27FC236}">
                      <a16:creationId xmlns:a16="http://schemas.microsoft.com/office/drawing/2014/main" id="{6ED147A0-9C1C-4623-AAF4-C40B84F4979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446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7" name="Line 128">
                  <a:extLst>
                    <a:ext uri="{FF2B5EF4-FFF2-40B4-BE49-F238E27FC236}">
                      <a16:creationId xmlns:a16="http://schemas.microsoft.com/office/drawing/2014/main" id="{7F546AA8-5261-4CAE-AA59-30B06FA22B5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674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8" name="Line 129">
                  <a:extLst>
                    <a:ext uri="{FF2B5EF4-FFF2-40B4-BE49-F238E27FC236}">
                      <a16:creationId xmlns:a16="http://schemas.microsoft.com/office/drawing/2014/main" id="{896A86C7-8E9C-4A8E-BF7A-4BB97F29363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902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9" name="Line 130">
                  <a:extLst>
                    <a:ext uri="{FF2B5EF4-FFF2-40B4-BE49-F238E27FC236}">
                      <a16:creationId xmlns:a16="http://schemas.microsoft.com/office/drawing/2014/main" id="{02A41535-4306-42F5-B2F8-A55CDE2DC21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130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0" name="Line 131">
                  <a:extLst>
                    <a:ext uri="{FF2B5EF4-FFF2-40B4-BE49-F238E27FC236}">
                      <a16:creationId xmlns:a16="http://schemas.microsoft.com/office/drawing/2014/main" id="{F53857A2-9020-4765-91C5-A697BC29E5B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358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044" name="Group 132">
                <a:extLst>
                  <a:ext uri="{FF2B5EF4-FFF2-40B4-BE49-F238E27FC236}">
                    <a16:creationId xmlns:a16="http://schemas.microsoft.com/office/drawing/2014/main" id="{51BD0476-649F-4BB1-9B8F-9C1D45F1F61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208" y="109"/>
                <a:ext cx="3694" cy="423"/>
                <a:chOff x="1034" y="245"/>
                <a:chExt cx="3694" cy="423"/>
              </a:xfrm>
            </p:grpSpPr>
            <p:sp>
              <p:nvSpPr>
                <p:cNvPr id="1045" name="Line 133">
                  <a:extLst>
                    <a:ext uri="{FF2B5EF4-FFF2-40B4-BE49-F238E27FC236}">
                      <a16:creationId xmlns:a16="http://schemas.microsoft.com/office/drawing/2014/main" id="{EC94F030-3991-4DDE-BF29-AF696CC0DAB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>
                  <a:off x="2676" y="246"/>
                  <a:ext cx="0" cy="14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6" name="Line 134">
                  <a:extLst>
                    <a:ext uri="{FF2B5EF4-FFF2-40B4-BE49-F238E27FC236}">
                      <a16:creationId xmlns:a16="http://schemas.microsoft.com/office/drawing/2014/main" id="{46B83AB8-661C-4F6F-B0F0-88C2D709A0A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>
                  <a:off x="2798" y="468"/>
                  <a:ext cx="7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7" name="Line 135">
                  <a:extLst>
                    <a:ext uri="{FF2B5EF4-FFF2-40B4-BE49-F238E27FC236}">
                      <a16:creationId xmlns:a16="http://schemas.microsoft.com/office/drawing/2014/main" id="{59C0E545-57DD-4184-9CB2-01BFA717104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>
                  <a:off x="2904" y="486"/>
                  <a:ext cx="0" cy="28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8" name="Line 136">
                  <a:extLst>
                    <a:ext uri="{FF2B5EF4-FFF2-40B4-BE49-F238E27FC236}">
                      <a16:creationId xmlns:a16="http://schemas.microsoft.com/office/drawing/2014/main" id="{FA855F16-D266-4A15-8744-2A9E6103EFC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>
                  <a:off x="3132" y="586"/>
                  <a:ext cx="0" cy="79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9" name="Line 137">
                  <a:extLst>
                    <a:ext uri="{FF2B5EF4-FFF2-40B4-BE49-F238E27FC236}">
                      <a16:creationId xmlns:a16="http://schemas.microsoft.com/office/drawing/2014/main" id="{7A85FC8A-8BB0-4D1A-A1EA-A53F6BF7BA2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>
                  <a:off x="3816" y="358"/>
                  <a:ext cx="0" cy="18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0" name="Line 138">
                  <a:extLst>
                    <a:ext uri="{FF2B5EF4-FFF2-40B4-BE49-F238E27FC236}">
                      <a16:creationId xmlns:a16="http://schemas.microsoft.com/office/drawing/2014/main" id="{767B4047-103F-4555-B9C0-E1143FD86C5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>
                  <a:off x="3722" y="468"/>
                  <a:ext cx="34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1" name="Line 139">
                  <a:extLst>
                    <a:ext uri="{FF2B5EF4-FFF2-40B4-BE49-F238E27FC236}">
                      <a16:creationId xmlns:a16="http://schemas.microsoft.com/office/drawing/2014/main" id="{249157FD-1021-4D21-82E6-B1A751B05F5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>
                  <a:off x="4044" y="372"/>
                  <a:ext cx="0" cy="294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2" name="Line 140">
                  <a:extLst>
                    <a:ext uri="{FF2B5EF4-FFF2-40B4-BE49-F238E27FC236}">
                      <a16:creationId xmlns:a16="http://schemas.microsoft.com/office/drawing/2014/main" id="{F0AA52DC-160B-47D6-B92D-14568C18369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 flipV="1">
                  <a:off x="4046" y="248"/>
                  <a:ext cx="0" cy="5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3" name="Line 141">
                  <a:extLst>
                    <a:ext uri="{FF2B5EF4-FFF2-40B4-BE49-F238E27FC236}">
                      <a16:creationId xmlns:a16="http://schemas.microsoft.com/office/drawing/2014/main" id="{577EAEC9-E425-4DF3-A4FA-DBE088AF09A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 flipV="1">
                  <a:off x="4272" y="246"/>
                  <a:ext cx="0" cy="18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4" name="Line 142">
                  <a:extLst>
                    <a:ext uri="{FF2B5EF4-FFF2-40B4-BE49-F238E27FC236}">
                      <a16:creationId xmlns:a16="http://schemas.microsoft.com/office/drawing/2014/main" id="{5DC3A1B4-312A-4DB2-885D-CAD84893BEA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 flipH="1">
                  <a:off x="4422" y="468"/>
                  <a:ext cx="7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5" name="Line 143">
                  <a:extLst>
                    <a:ext uri="{FF2B5EF4-FFF2-40B4-BE49-F238E27FC236}">
                      <a16:creationId xmlns:a16="http://schemas.microsoft.com/office/drawing/2014/main" id="{6B3C0F12-B8C7-4DB2-AA9E-544A4E66E47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 flipH="1">
                  <a:off x="4290" y="468"/>
                  <a:ext cx="62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6" name="Line 144">
                  <a:extLst>
                    <a:ext uri="{FF2B5EF4-FFF2-40B4-BE49-F238E27FC236}">
                      <a16:creationId xmlns:a16="http://schemas.microsoft.com/office/drawing/2014/main" id="{5F13D795-C2B1-4E4C-AD05-8C90B42A894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 flipV="1">
                  <a:off x="4500" y="246"/>
                  <a:ext cx="0" cy="27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7" name="Line 145">
                  <a:extLst>
                    <a:ext uri="{FF2B5EF4-FFF2-40B4-BE49-F238E27FC236}">
                      <a16:creationId xmlns:a16="http://schemas.microsoft.com/office/drawing/2014/main" id="{32E54A71-75AE-46A7-8D3D-DFE0532A66F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>
                  <a:off x="4728" y="606"/>
                  <a:ext cx="0" cy="34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8" name="Line 146">
                  <a:extLst>
                    <a:ext uri="{FF2B5EF4-FFF2-40B4-BE49-F238E27FC236}">
                      <a16:creationId xmlns:a16="http://schemas.microsoft.com/office/drawing/2014/main" id="{B3FA6357-EDDE-4B8C-B443-01AE6B1332E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>
                  <a:off x="1992" y="250"/>
                  <a:ext cx="0" cy="6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9" name="Line 147">
                  <a:extLst>
                    <a:ext uri="{FF2B5EF4-FFF2-40B4-BE49-F238E27FC236}">
                      <a16:creationId xmlns:a16="http://schemas.microsoft.com/office/drawing/2014/main" id="{803B3843-0E9B-41C9-8032-39A550895F5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>
                  <a:off x="1764" y="247"/>
                  <a:ext cx="0" cy="337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0" name="Line 148">
                  <a:extLst>
                    <a:ext uri="{FF2B5EF4-FFF2-40B4-BE49-F238E27FC236}">
                      <a16:creationId xmlns:a16="http://schemas.microsoft.com/office/drawing/2014/main" id="{CBC75552-18B6-45B1-8C3A-05CC2BCB663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 flipH="1">
                  <a:off x="1738" y="468"/>
                  <a:ext cx="6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1" name="Line 149">
                  <a:extLst>
                    <a:ext uri="{FF2B5EF4-FFF2-40B4-BE49-F238E27FC236}">
                      <a16:creationId xmlns:a16="http://schemas.microsoft.com/office/drawing/2014/main" id="{A62FCBAD-BD4E-44E3-A5A8-6773C32DA40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>
                  <a:off x="1604" y="468"/>
                  <a:ext cx="6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2" name="Line 150">
                  <a:extLst>
                    <a:ext uri="{FF2B5EF4-FFF2-40B4-BE49-F238E27FC236}">
                      <a16:creationId xmlns:a16="http://schemas.microsoft.com/office/drawing/2014/main" id="{2E4438FD-DCEE-4485-AA29-B9644C47F4F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 flipH="1">
                  <a:off x="1404" y="468"/>
                  <a:ext cx="82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3" name="Line 151">
                  <a:extLst>
                    <a:ext uri="{FF2B5EF4-FFF2-40B4-BE49-F238E27FC236}">
                      <a16:creationId xmlns:a16="http://schemas.microsoft.com/office/drawing/2014/main" id="{9265D7C5-EE36-4AF5-B42C-EDD497B042A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>
                  <a:off x="1034" y="468"/>
                  <a:ext cx="34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4" name="Line 152">
                  <a:extLst>
                    <a:ext uri="{FF2B5EF4-FFF2-40B4-BE49-F238E27FC236}">
                      <a16:creationId xmlns:a16="http://schemas.microsoft.com/office/drawing/2014/main" id="{07C441C2-5693-4044-A7E5-743629A04B7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>
                  <a:off x="1306" y="370"/>
                  <a:ext cx="0" cy="298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5" name="Line 153">
                  <a:extLst>
                    <a:ext uri="{FF2B5EF4-FFF2-40B4-BE49-F238E27FC236}">
                      <a16:creationId xmlns:a16="http://schemas.microsoft.com/office/drawing/2014/main" id="{D2B1B89D-9A10-408F-A958-8C708593A09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>
                  <a:off x="1080" y="388"/>
                  <a:ext cx="0" cy="156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6" name="Line 154">
                  <a:extLst>
                    <a:ext uri="{FF2B5EF4-FFF2-40B4-BE49-F238E27FC236}">
                      <a16:creationId xmlns:a16="http://schemas.microsoft.com/office/drawing/2014/main" id="{54B7C04B-C1E8-4C66-88D5-CD559ED6427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 flipH="1" flipV="1">
                  <a:off x="1308" y="245"/>
                  <a:ext cx="0" cy="27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7" name="Line 155">
                  <a:extLst>
                    <a:ext uri="{FF2B5EF4-FFF2-40B4-BE49-F238E27FC236}">
                      <a16:creationId xmlns:a16="http://schemas.microsoft.com/office/drawing/2014/main" id="{80EF52CA-90AB-49C5-8F4C-563EB1DEF6E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>
                  <a:off x="1536" y="316"/>
                  <a:ext cx="0" cy="96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8" name="Line 156">
                  <a:extLst>
                    <a:ext uri="{FF2B5EF4-FFF2-40B4-BE49-F238E27FC236}">
                      <a16:creationId xmlns:a16="http://schemas.microsoft.com/office/drawing/2014/main" id="{0685B8F5-FB71-4650-996E-69FF8BE223B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 flipV="1">
                  <a:off x="1536" y="247"/>
                  <a:ext cx="0" cy="2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9" name="Line 157">
                  <a:extLst>
                    <a:ext uri="{FF2B5EF4-FFF2-40B4-BE49-F238E27FC236}">
                      <a16:creationId xmlns:a16="http://schemas.microsoft.com/office/drawing/2014/main" id="{53CE2473-0220-456A-9BC9-2820D2E74C0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>
                  <a:off x="4095" y="467"/>
                  <a:ext cx="8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pic>
          <p:nvPicPr>
            <p:cNvPr id="1040" name="Picture 161" descr="earth">
              <a:extLst>
                <a:ext uri="{FF2B5EF4-FFF2-40B4-BE49-F238E27FC236}">
                  <a16:creationId xmlns:a16="http://schemas.microsoft.com/office/drawing/2014/main" id="{5850B2A0-8773-4CB7-BD84-C72ACA9BD900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13">
              <a:clrChange>
                <a:clrFrom>
                  <a:srgbClr val="000000"/>
                </a:clrFrom>
                <a:clrTo>
                  <a:srgbClr val="000000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5" y="55"/>
              <a:ext cx="562" cy="5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032" name="Group 169">
            <a:extLst>
              <a:ext uri="{FF2B5EF4-FFF2-40B4-BE49-F238E27FC236}">
                <a16:creationId xmlns:a16="http://schemas.microsoft.com/office/drawing/2014/main" id="{C8BA7D6B-398C-461E-8598-83ACD5427651}"/>
              </a:ext>
            </a:extLst>
          </p:cNvPr>
          <p:cNvGrpSpPr>
            <a:grpSpLocks/>
          </p:cNvGrpSpPr>
          <p:nvPr/>
        </p:nvGrpSpPr>
        <p:grpSpPr bwMode="auto">
          <a:xfrm>
            <a:off x="5232400" y="165100"/>
            <a:ext cx="3911600" cy="1016000"/>
            <a:chOff x="3296" y="104"/>
            <a:chExt cx="2464" cy="640"/>
          </a:xfrm>
        </p:grpSpPr>
        <p:pic>
          <p:nvPicPr>
            <p:cNvPr id="1036" name="Picture 166">
              <a:extLst>
                <a:ext uri="{FF2B5EF4-FFF2-40B4-BE49-F238E27FC236}">
                  <a16:creationId xmlns:a16="http://schemas.microsoft.com/office/drawing/2014/main" id="{A84B4968-ACAB-49CD-893B-B5288670C50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32790"/>
            <a:stretch>
              <a:fillRect/>
            </a:stretch>
          </p:blipFill>
          <p:spPr bwMode="auto">
            <a:xfrm>
              <a:off x="3312" y="104"/>
              <a:ext cx="2352" cy="4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37" name="Text Box 167">
              <a:extLst>
                <a:ext uri="{FF2B5EF4-FFF2-40B4-BE49-F238E27FC236}">
                  <a16:creationId xmlns:a16="http://schemas.microsoft.com/office/drawing/2014/main" id="{137897F4-BEB8-4796-A1BF-870D190FE6D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96" y="552"/>
              <a:ext cx="2464" cy="192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sz="1400" b="1" i="0">
                  <a:latin typeface="Arial" charset="0"/>
                </a:rPr>
                <a:t>Molded Polyurethane Foam Industry Panel</a:t>
              </a:r>
              <a:endParaRPr lang="en-US" sz="1200" b="1" i="0">
                <a:latin typeface="Arial" charset="0"/>
              </a:endParaRPr>
            </a:p>
          </p:txBody>
        </p:sp>
        <p:sp>
          <p:nvSpPr>
            <p:cNvPr id="1038" name="Text Box 168">
              <a:extLst>
                <a:ext uri="{FF2B5EF4-FFF2-40B4-BE49-F238E27FC236}">
                  <a16:creationId xmlns:a16="http://schemas.microsoft.com/office/drawing/2014/main" id="{D12A61C4-8771-4654-A299-350716F9E63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36" y="120"/>
              <a:ext cx="1752" cy="404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r" eaLnBrk="1" hangingPunct="1">
                <a:spcBef>
                  <a:spcPct val="50000"/>
                </a:spcBef>
                <a:defRPr/>
              </a:pPr>
              <a:r>
                <a:rPr lang="en-US" sz="1800" b="1" i="0">
                  <a:solidFill>
                    <a:schemeClr val="bg1"/>
                  </a:solidFill>
                  <a:latin typeface="Arial" charset="0"/>
                </a:rPr>
                <a:t>Road  to </a:t>
              </a:r>
              <a:br>
                <a:rPr lang="en-US" sz="1800" b="1" i="0">
                  <a:solidFill>
                    <a:schemeClr val="bg1"/>
                  </a:solidFill>
                  <a:latin typeface="Arial" charset="0"/>
                </a:rPr>
              </a:br>
              <a:r>
                <a:rPr lang="en-US" sz="1800" b="1" i="0">
                  <a:solidFill>
                    <a:schemeClr val="bg1"/>
                  </a:solidFill>
                  <a:latin typeface="Arial" charset="0"/>
                </a:rPr>
                <a:t>Best Practices</a:t>
              </a:r>
            </a:p>
          </p:txBody>
        </p:sp>
      </p:grpSp>
      <p:grpSp>
        <p:nvGrpSpPr>
          <p:cNvPr id="1033" name="Group 170">
            <a:extLst>
              <a:ext uri="{FF2B5EF4-FFF2-40B4-BE49-F238E27FC236}">
                <a16:creationId xmlns:a16="http://schemas.microsoft.com/office/drawing/2014/main" id="{A1A5405F-A1E7-4622-BADE-9702F0C924E3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66700" y="88900"/>
            <a:ext cx="812800" cy="825500"/>
            <a:chOff x="192" y="96"/>
            <a:chExt cx="480" cy="480"/>
          </a:xfrm>
        </p:grpSpPr>
        <p:sp>
          <p:nvSpPr>
            <p:cNvPr id="1034" name="Oval 171">
              <a:extLst>
                <a:ext uri="{FF2B5EF4-FFF2-40B4-BE49-F238E27FC236}">
                  <a16:creationId xmlns:a16="http://schemas.microsoft.com/office/drawing/2014/main" id="{14935E57-6E82-4B9A-A2E3-9D81FEA0E190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92" y="96"/>
              <a:ext cx="480" cy="480"/>
            </a:xfrm>
            <a:prstGeom prst="ellipse">
              <a:avLst/>
            </a:prstGeom>
            <a:solidFill>
              <a:srgbClr val="F7F7F7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ctr" eaLnBrk="1" hangingPunct="1">
                <a:defRPr/>
              </a:pPr>
              <a:endParaRPr lang="en-US" altLang="en-US"/>
            </a:p>
          </p:txBody>
        </p:sp>
        <p:pic>
          <p:nvPicPr>
            <p:cNvPr id="1035" name="Picture 172">
              <a:extLst>
                <a:ext uri="{FF2B5EF4-FFF2-40B4-BE49-F238E27FC236}">
                  <a16:creationId xmlns:a16="http://schemas.microsoft.com/office/drawing/2014/main" id="{E8CE2B08-0AD3-4ED1-89DB-AC17E68B78D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2" y="96"/>
              <a:ext cx="480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7F7F7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21" r:id="rId1"/>
    <p:sldLayoutId id="2147484611" r:id="rId2"/>
    <p:sldLayoutId id="2147484612" r:id="rId3"/>
    <p:sldLayoutId id="2147484613" r:id="rId4"/>
    <p:sldLayoutId id="2147484614" r:id="rId5"/>
    <p:sldLayoutId id="2147484615" r:id="rId6"/>
    <p:sldLayoutId id="2147484616" r:id="rId7"/>
    <p:sldLayoutId id="2147484617" r:id="rId8"/>
    <p:sldLayoutId id="2147484618" r:id="rId9"/>
    <p:sldLayoutId id="2147484619" r:id="rId10"/>
    <p:sldLayoutId id="214748462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6"/>
        </a:buBlip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75000"/>
        <a:buBlip>
          <a:blip r:embed="rId17"/>
        </a:buBlip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5">
            <a:extLst>
              <a:ext uri="{FF2B5EF4-FFF2-40B4-BE49-F238E27FC236}">
                <a16:creationId xmlns:a16="http://schemas.microsoft.com/office/drawing/2014/main" id="{A403FDE9-D3B9-4D51-AC58-5D0BE236EC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219200"/>
            <a:ext cx="7924800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Blip>
                <a:blip r:embed="rId2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75000"/>
              <a:buBlip>
                <a:blip r:embed="rId3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lnSpc>
                <a:spcPct val="70000"/>
              </a:lnSpc>
              <a:spcBef>
                <a:spcPct val="0"/>
              </a:spcBef>
              <a:buFontTx/>
              <a:buNone/>
            </a:pPr>
            <a:r>
              <a:rPr lang="en-US" altLang="en-US" sz="4800" dirty="0">
                <a:solidFill>
                  <a:schemeClr val="tx2"/>
                </a:solidFill>
                <a:latin typeface="Times New Roman" panose="02020603050405020304" pitchFamily="18" charset="0"/>
              </a:rPr>
              <a:t>Industry Panel Agenda</a:t>
            </a:r>
          </a:p>
          <a:p>
            <a:pPr eaLnBrk="1" hangingPunct="1">
              <a:lnSpc>
                <a:spcPct val="70000"/>
              </a:lnSpc>
              <a:spcBef>
                <a:spcPct val="0"/>
              </a:spcBef>
              <a:buFontTx/>
              <a:buNone/>
            </a:pPr>
            <a:endParaRPr lang="en-US" altLang="en-US" sz="4800" dirty="0">
              <a:solidFill>
                <a:schemeClr val="tx2"/>
              </a:solidFill>
              <a:latin typeface="Times New Roman" panose="02020603050405020304" pitchFamily="18" charset="0"/>
            </a:endParaRPr>
          </a:p>
          <a:p>
            <a:pPr eaLnBrk="1" hangingPunct="1">
              <a:lnSpc>
                <a:spcPct val="70000"/>
              </a:lnSpc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000066"/>
                </a:solidFill>
              </a:rPr>
              <a:t>January 20, 2022</a:t>
            </a:r>
          </a:p>
        </p:txBody>
      </p:sp>
      <p:sp>
        <p:nvSpPr>
          <p:cNvPr id="5123" name="Text Box 7">
            <a:extLst>
              <a:ext uri="{FF2B5EF4-FFF2-40B4-BE49-F238E27FC236}">
                <a16:creationId xmlns:a16="http://schemas.microsoft.com/office/drawing/2014/main" id="{31EF8BD5-FD9F-4ED0-87A4-285339E94B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048000"/>
            <a:ext cx="8153400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Blip>
                <a:blip r:embed="rId2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75000"/>
              <a:buBlip>
                <a:blip r:embed="rId3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Char char="•"/>
            </a:pPr>
            <a:r>
              <a:rPr lang="en-US" altLang="en-US" sz="3200" i="0" dirty="0">
                <a:solidFill>
                  <a:srgbClr val="000066"/>
                </a:solidFill>
              </a:rPr>
              <a:t>OEM / CPI / Industry News</a:t>
            </a:r>
          </a:p>
          <a:p>
            <a:pPr>
              <a:spcBef>
                <a:spcPct val="0"/>
              </a:spcBef>
              <a:buFontTx/>
              <a:buChar char="•"/>
            </a:pPr>
            <a:r>
              <a:rPr lang="en-US" altLang="en-US" sz="3200" i="0" dirty="0" err="1">
                <a:solidFill>
                  <a:srgbClr val="000066"/>
                </a:solidFill>
              </a:rPr>
              <a:t>Stellantis</a:t>
            </a:r>
            <a:r>
              <a:rPr lang="en-US" altLang="en-US" sz="3200" i="0" dirty="0">
                <a:solidFill>
                  <a:srgbClr val="000066"/>
                </a:solidFill>
              </a:rPr>
              <a:t> Specification Status</a:t>
            </a:r>
          </a:p>
          <a:p>
            <a:pPr>
              <a:spcBef>
                <a:spcPct val="0"/>
              </a:spcBef>
              <a:buFontTx/>
              <a:buChar char="•"/>
            </a:pPr>
            <a:r>
              <a:rPr lang="en-US" altLang="en-US" sz="3200" i="0" dirty="0">
                <a:solidFill>
                  <a:srgbClr val="000066"/>
                </a:solidFill>
              </a:rPr>
              <a:t>IP VOC Team Update</a:t>
            </a:r>
          </a:p>
          <a:p>
            <a:pPr>
              <a:spcBef>
                <a:spcPct val="0"/>
              </a:spcBef>
              <a:buFontTx/>
              <a:buChar char="•"/>
            </a:pPr>
            <a:r>
              <a:rPr lang="en-US" altLang="en-US" sz="3200" i="0" dirty="0">
                <a:solidFill>
                  <a:srgbClr val="000066"/>
                </a:solidFill>
              </a:rPr>
              <a:t>IP Durability Team Update</a:t>
            </a:r>
          </a:p>
          <a:p>
            <a:pPr>
              <a:spcBef>
                <a:spcPct val="0"/>
              </a:spcBef>
              <a:buFontTx/>
              <a:buChar char="•"/>
            </a:pPr>
            <a:r>
              <a:rPr lang="en-US" altLang="en-US" sz="3200" i="0" dirty="0">
                <a:solidFill>
                  <a:srgbClr val="000066"/>
                </a:solidFill>
              </a:rPr>
              <a:t>IP Bolster Team Update</a:t>
            </a:r>
          </a:p>
          <a:p>
            <a:pPr>
              <a:spcBef>
                <a:spcPct val="0"/>
              </a:spcBef>
              <a:buFontTx/>
              <a:buChar char="•"/>
            </a:pPr>
            <a:r>
              <a:rPr lang="en-US" altLang="en-US" sz="3200" i="0" dirty="0">
                <a:solidFill>
                  <a:srgbClr val="000066"/>
                </a:solidFill>
              </a:rPr>
              <a:t>IP Hardness Team Update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lobal">
  <a:themeElements>
    <a:clrScheme name="">
      <a:dk1>
        <a:srgbClr val="333399"/>
      </a:dk1>
      <a:lt1>
        <a:srgbClr val="CCFFFF"/>
      </a:lt1>
      <a:dk2>
        <a:srgbClr val="CC3300"/>
      </a:dk2>
      <a:lt2>
        <a:srgbClr val="99CCFF"/>
      </a:lt2>
      <a:accent1>
        <a:srgbClr val="FFFFCC"/>
      </a:accent1>
      <a:accent2>
        <a:srgbClr val="B5E0E3"/>
      </a:accent2>
      <a:accent3>
        <a:srgbClr val="E2FFFF"/>
      </a:accent3>
      <a:accent4>
        <a:srgbClr val="2A2A82"/>
      </a:accent4>
      <a:accent5>
        <a:srgbClr val="FFFFE2"/>
      </a:accent5>
      <a:accent6>
        <a:srgbClr val="A4CBCE"/>
      </a:accent6>
      <a:hlink>
        <a:srgbClr val="E5D093"/>
      </a:hlink>
      <a:folHlink>
        <a:srgbClr val="CCB374"/>
      </a:folHlink>
    </a:clrScheme>
    <a:fontScheme name="Global">
      <a:majorFont>
        <a:latin typeface="Times New Roman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Global 1">
        <a:dk1>
          <a:srgbClr val="000000"/>
        </a:dk1>
        <a:lt1>
          <a:srgbClr val="FFFFCC"/>
        </a:lt1>
        <a:dk2>
          <a:srgbClr val="4D4D4D"/>
        </a:dk2>
        <a:lt2>
          <a:srgbClr val="FFCC00"/>
        </a:lt2>
        <a:accent1>
          <a:srgbClr val="FF9900"/>
        </a:accent1>
        <a:accent2>
          <a:srgbClr val="CC9900"/>
        </a:accent2>
        <a:accent3>
          <a:srgbClr val="B2B2B2"/>
        </a:accent3>
        <a:accent4>
          <a:srgbClr val="DADAAE"/>
        </a:accent4>
        <a:accent5>
          <a:srgbClr val="FFCAAA"/>
        </a:accent5>
        <a:accent6>
          <a:srgbClr val="B98A00"/>
        </a:accent6>
        <a:hlink>
          <a:srgbClr val="898743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al 2">
        <a:dk1>
          <a:srgbClr val="000000"/>
        </a:dk1>
        <a:lt1>
          <a:srgbClr val="FFFFFF"/>
        </a:lt1>
        <a:dk2>
          <a:srgbClr val="CC6600"/>
        </a:dk2>
        <a:lt2>
          <a:srgbClr val="FFFFFF"/>
        </a:lt2>
        <a:accent1>
          <a:srgbClr val="FFFFCC"/>
        </a:accent1>
        <a:accent2>
          <a:srgbClr val="B5E0E3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E5D093"/>
        </a:hlink>
        <a:folHlink>
          <a:srgbClr val="CCB37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8F8F8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FBFBFB"/>
        </a:accent5>
        <a:accent6>
          <a:srgbClr val="878787"/>
        </a:accent6>
        <a:hlink>
          <a:srgbClr val="DDDDD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4">
        <a:dk1>
          <a:srgbClr val="000000"/>
        </a:dk1>
        <a:lt1>
          <a:srgbClr val="FFFFFF"/>
        </a:lt1>
        <a:dk2>
          <a:srgbClr val="000066"/>
        </a:dk2>
        <a:lt2>
          <a:srgbClr val="FFFFFF"/>
        </a:lt2>
        <a:accent1>
          <a:srgbClr val="FFFFCC"/>
        </a:accent1>
        <a:accent2>
          <a:srgbClr val="B5E0E3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BFDF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5">
        <a:dk1>
          <a:srgbClr val="000000"/>
        </a:dk1>
        <a:lt1>
          <a:srgbClr val="E9E6D9"/>
        </a:lt1>
        <a:dk2>
          <a:srgbClr val="666633"/>
        </a:dk2>
        <a:lt2>
          <a:srgbClr val="CEC7AA"/>
        </a:lt2>
        <a:accent1>
          <a:srgbClr val="FFFFCC"/>
        </a:accent1>
        <a:accent2>
          <a:srgbClr val="B5E0E3"/>
        </a:accent2>
        <a:accent3>
          <a:srgbClr val="F2F0E9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B6AB82"/>
        </a:hlink>
        <a:folHlink>
          <a:srgbClr val="A092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6">
        <a:dk1>
          <a:srgbClr val="1B3753"/>
        </a:dk1>
        <a:lt1>
          <a:srgbClr val="EAEAEA"/>
        </a:lt1>
        <a:dk2>
          <a:srgbClr val="336699"/>
        </a:dk2>
        <a:lt2>
          <a:srgbClr val="FFFFCC"/>
        </a:lt2>
        <a:accent1>
          <a:srgbClr val="BA8E46"/>
        </a:accent1>
        <a:accent2>
          <a:srgbClr val="46C0AF"/>
        </a:accent2>
        <a:accent3>
          <a:srgbClr val="ADB8CA"/>
        </a:accent3>
        <a:accent4>
          <a:srgbClr val="C8C8C8"/>
        </a:accent4>
        <a:accent5>
          <a:srgbClr val="D9C6B0"/>
        </a:accent5>
        <a:accent6>
          <a:srgbClr val="3FAE9E"/>
        </a:accent6>
        <a:hlink>
          <a:srgbClr val="93ACC3"/>
        </a:hlink>
        <a:folHlink>
          <a:srgbClr val="7897B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al 7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FFCC"/>
        </a:accent1>
        <a:accent2>
          <a:srgbClr val="FFCC99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E7B98A"/>
        </a:accent6>
        <a:hlink>
          <a:srgbClr val="FF9999"/>
        </a:hlink>
        <a:folHlink>
          <a:srgbClr val="E063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8">
        <a:dk1>
          <a:srgbClr val="000000"/>
        </a:dk1>
        <a:lt1>
          <a:srgbClr val="EAEAEA"/>
        </a:lt1>
        <a:dk2>
          <a:srgbClr val="17118B"/>
        </a:dk2>
        <a:lt2>
          <a:srgbClr val="FFFFCC"/>
        </a:lt2>
        <a:accent1>
          <a:srgbClr val="B2B2B2"/>
        </a:accent1>
        <a:accent2>
          <a:srgbClr val="54ABB2"/>
        </a:accent2>
        <a:accent3>
          <a:srgbClr val="ABAAC4"/>
        </a:accent3>
        <a:accent4>
          <a:srgbClr val="C8C8C8"/>
        </a:accent4>
        <a:accent5>
          <a:srgbClr val="D5D5D5"/>
        </a:accent5>
        <a:accent6>
          <a:srgbClr val="4B9BA1"/>
        </a:accent6>
        <a:hlink>
          <a:srgbClr val="4F49A3"/>
        </a:hlink>
        <a:folHlink>
          <a:srgbClr val="2E2573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F37B593E6B3904AA9CD748B1F3C58F5" ma:contentTypeVersion="13" ma:contentTypeDescription="Create a new document." ma:contentTypeScope="" ma:versionID="30c1298adc57ad04b64c0eb3df056253">
  <xsd:schema xmlns:xsd="http://www.w3.org/2001/XMLSchema" xmlns:xs="http://www.w3.org/2001/XMLSchema" xmlns:p="http://schemas.microsoft.com/office/2006/metadata/properties" xmlns:ns3="1f30dbda-8d31-44d7-8762-d4bbc23bee67" xmlns:ns4="53586e66-783a-4688-91ef-3dc52e312449" targetNamespace="http://schemas.microsoft.com/office/2006/metadata/properties" ma:root="true" ma:fieldsID="66b2ed80b48a8a27bd7b15faccb099a8" ns3:_="" ns4:_="">
    <xsd:import namespace="1f30dbda-8d31-44d7-8762-d4bbc23bee67"/>
    <xsd:import namespace="53586e66-783a-4688-91ef-3dc52e31244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30dbda-8d31-44d7-8762-d4bbc23bee6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586e66-783a-4688-91ef-3dc52e312449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9D6A26E-6EC3-4E41-9278-FA0867E0ACE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f30dbda-8d31-44d7-8762-d4bbc23bee67"/>
    <ds:schemaRef ds:uri="53586e66-783a-4688-91ef-3dc52e31244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9C093EA-B4CC-4A66-A3A3-FDCCB5E86D0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1F0C020-D1E5-426F-97E5-5BE34EED97B8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Designs\Global.pot</Template>
  <TotalTime>4976</TotalTime>
  <Words>32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Tahoma</vt:lpstr>
      <vt:lpstr>Times New Roman</vt:lpstr>
      <vt:lpstr>Global</vt:lpstr>
      <vt:lpstr>PowerPoint Presentation</vt:lpstr>
    </vt:vector>
  </TitlesOfParts>
  <Company>Johnson Controls - ASG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Firmness Committee Presentation</dc:title>
  <dc:creator>AG User</dc:creator>
  <cp:lastModifiedBy>Mark Weierstall</cp:lastModifiedBy>
  <cp:revision>266</cp:revision>
  <cp:lastPrinted>2008-02-13T22:04:24Z</cp:lastPrinted>
  <dcterms:created xsi:type="dcterms:W3CDTF">2005-08-08T17:01:38Z</dcterms:created>
  <dcterms:modified xsi:type="dcterms:W3CDTF">2022-01-20T13:45:23Z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0x0101009F37B593E6B3904AA9CD748B1F3C58F5</vt:lpwstr>
  </property>
</Properties>
</file>